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1"/>
  </p:notesMasterIdLst>
  <p:sldIdLst>
    <p:sldId id="358" r:id="rId2"/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73" r:id="rId17"/>
    <p:sldId id="374" r:id="rId18"/>
    <p:sldId id="395" r:id="rId19"/>
    <p:sldId id="375" r:id="rId20"/>
    <p:sldId id="376" r:id="rId21"/>
    <p:sldId id="377" r:id="rId22"/>
    <p:sldId id="378" r:id="rId23"/>
    <p:sldId id="380" r:id="rId24"/>
    <p:sldId id="381" r:id="rId25"/>
    <p:sldId id="382" r:id="rId26"/>
    <p:sldId id="383" r:id="rId27"/>
    <p:sldId id="379" r:id="rId28"/>
    <p:sldId id="384" r:id="rId29"/>
    <p:sldId id="385" r:id="rId30"/>
    <p:sldId id="386" r:id="rId31"/>
    <p:sldId id="387" r:id="rId32"/>
    <p:sldId id="388" r:id="rId33"/>
    <p:sldId id="389" r:id="rId34"/>
    <p:sldId id="390" r:id="rId35"/>
    <p:sldId id="391" r:id="rId36"/>
    <p:sldId id="392" r:id="rId37"/>
    <p:sldId id="393" r:id="rId38"/>
    <p:sldId id="394" r:id="rId39"/>
    <p:sldId id="326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4" autoAdjust="0"/>
    <p:restoredTop sz="94660"/>
  </p:normalViewPr>
  <p:slideViewPr>
    <p:cSldViewPr snapToGrid="0">
      <p:cViewPr varScale="1">
        <p:scale>
          <a:sx n="71" d="100"/>
          <a:sy n="71" d="100"/>
        </p:scale>
        <p:origin x="38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41A7-CB91-4ED3-816A-70E90110DD91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CC985-A42A-4542-9693-57CE87A9CA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20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95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42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583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792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46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795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145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510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81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4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479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72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906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218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1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6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0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D89BD2-8711-4E55-ABB5-29C1E186740A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sr.wikipedia.org/wiki/%D0%94%D0%B0%D1%82%D0%BE%D1%82%D0%B5%D0%BA%D0%B0:Archive_of_the_Serbian_Academy_of_Sciences_and_Art_in_Belgrade.IMG_2003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%D0%A1%D1%80%D0%BF%D1%81%D0%BA%D0%B8_%D0%B0%D1%80%D1%85%D0%B8%D0%B2_%D0%B7%D0%B0_%D1%86%D0%B5%D0%BB%D0%BE%D0%BA%D1%83%D0%BF%D0%BD%D0%BE_%D0%BB%D0%B5%D0%BA%D0%B0%D1%80%D1%81%D1%82%D0%B2%D0%B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C%D0%B5%D0%B4%D0%B8%D1%86%D0%B8%D0%BD%D1%81%D0%BA%D0%B8_%D1%84%D0%B0%D0%BA%D1%83%D0%BB%D1%82%D0%B5%D1%82_%D0%A3%D0%BD%D0%B8%D0%B2%D0%B5%D1%80%D0%B7%D0%B8%D1%82%D0%B5%D1%82%D0%B0_%D1%83_%D0%91%D0%B5%D0%BE%D0%B3%D1%80%D0%B0%D0%B4%D1%83" TargetMode="External"/><Relationship Id="rId7" Type="http://schemas.openxmlformats.org/officeDocument/2006/relationships/hyperlink" Target="https://sr.wikipedia.org/wiki/1932" TargetMode="External"/><Relationship Id="rId2" Type="http://schemas.openxmlformats.org/officeDocument/2006/relationships/hyperlink" Target="https://sr.wikipedia.org/wiki/191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1923" TargetMode="External"/><Relationship Id="rId5" Type="http://schemas.openxmlformats.org/officeDocument/2006/relationships/hyperlink" Target="https://sr.wikipedia.org/wiki/%D0%9B%D0%B5%D0%BA%D0%B0%D1%80%D1%81%D0%BA%D0%B0_%D0%BA%D0%BE%D0%BC%D0%BE%D1%80%D0%B0_%D0%A1%D1%80%D0%B1%D0%B8%D1%98%D0%B5" TargetMode="External"/><Relationship Id="rId4" Type="http://schemas.openxmlformats.org/officeDocument/2006/relationships/hyperlink" Target="https://sr.wikipedia.org/wiki/1919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1945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/index.php?title=%D0%A0%D0%B0%D0%B4%D0%BE%D1%98%D0%B5_%D0%91._%D0%A7%D0%BE%D0%BB%D0%BE%D0%B2%D0%B8%D1%9B&amp;action=edit&amp;redlink=1" TargetMode="External"/><Relationship Id="rId2" Type="http://schemas.openxmlformats.org/officeDocument/2006/relationships/hyperlink" Target="https://sr.wikipedia.org/wiki/%D0%9F%D1%80%D0%B2%D0%B0_%D0%B2%D0%B0%D1%80%D0%BE%D1%88%D0%BA%D0%B0_%D0%B1%D0%BE%D0%BB%D0%BD%D0%B8%D1%86%D0%B0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%D0%A1%D1%80%D0%BF%D1%81%D0%BA%D0%BE_%D0%BB%D0%B5%D0%BA%D0%B0%D1%80%D1%81%D0%BA%D0%BE_%D0%B4%D1%80%D1%83%D1%88%D1%82%D0%B2%D0%BE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1%D0%B0%D0%BD%D0%B0%D1%82,_%D0%91%D0%B0%D1%87%D0%BA%D0%B0_%D0%B8_%D0%91%D0%B0%D1%80%D0%B0%D1%9A%D0%B0" TargetMode="External"/><Relationship Id="rId2" Type="http://schemas.openxmlformats.org/officeDocument/2006/relationships/hyperlink" Target="https://sr.wikipedia.org/wiki/191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/index.php?title=%D0%94%D1%80%D0%B0%D0%B3%D0%B0%D0%BD_%D0%94%D0%B0%D0%BD%D0%BA%D1%83%D1%86&amp;action=edit&amp;redlink=1" TargetMode="External"/><Relationship Id="rId5" Type="http://schemas.openxmlformats.org/officeDocument/2006/relationships/hyperlink" Target="https://sr.wikipedia.org/wiki/%D0%A5%D1%80%D0%B2%D0%B0%D1%82%D1%81%D0%BA%D0%B0_%D0%B8_%D0%A1%D0%BB%D0%B0%D0%B2%D0%BE%D0%BD%D0%B8%D1%98%D0%B0_(1918%E2%80%941925)" TargetMode="External"/><Relationship Id="rId4" Type="http://schemas.openxmlformats.org/officeDocument/2006/relationships/hyperlink" Target="https://sr.wikipedia.org/wiki/%D0%A1%D1%80%D0%B5%D0%BC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%D0%A2%D0%B0%D1%82%D1%98%D0%B0%D0%BD%D0%B0_%D0%9D%D0%BE%D0%B2%D0%B0%D0%BA%D0%BE%D0%B2%D0%B8%D1%9B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%D0%9C%D1%83%D0%B7%D0%B5%D1%98_%D0%BD%D0%B0%D1%83%D0%BA%D0%B5_%D0%B8_%D1%82%D0%B5%D1%85%D0%BD%D0%B8%D0%BA%D0%B5_%D0%91%D0%B5%D0%BE%D0%B3%D1%80%D0%B0%D0%B4" TargetMode="External"/><Relationship Id="rId2" Type="http://schemas.openxmlformats.org/officeDocument/2006/relationships/hyperlink" Target="https://sr.wikipedia.org/wiki/1955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sr.wikipedia.org/wiki/%D0%94%D0%B0%D1%82%D0%BE%D1%82%D0%B5%D0%BA%D0%B0:05-photo-zoran-djordjevic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sr.wikipedia.org/wiki/%D0%94%D0%B0%D1%82%D0%BE%D1%82%D0%B5%D0%BA%D0%B0:%C4%8Clanovi_Srpskog_lekarskog_dru%C5%A1tva_na_proslavi_25._godi%C5%A1njice_od_osnivanja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sr.wikipedia.org/wiki/%D0%94%D0%B0%D1%82%D0%BE%D1%82%D0%B5%D0%BA%D0%B0:Proslava_50._godi%C5%A1njice_Srpskog_lekarskog_dru%C5%A1tva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sr.wikipedia.org/wiki/%D0%94%D0%B0%D1%82%D0%BE%D1%82%D0%B5%D0%BA%D0%B0:Dom_Srpskog_lekarskog_dru%C5%A1tva.jpg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%D0%A5%D0%B8%D1%80%D1%83%D1%80%D0%B3%D0%B8%D1%98%D0%B0" TargetMode="External"/><Relationship Id="rId13" Type="http://schemas.openxmlformats.org/officeDocument/2006/relationships/hyperlink" Target="https://sr.wikipedia.org/wiki/%D0%A1%D1%80%D0%B1%D0%B8%D1%98%D0%B0" TargetMode="External"/><Relationship Id="rId3" Type="http://schemas.openxmlformats.org/officeDocument/2006/relationships/hyperlink" Target="https://sr.wikipedia.org/wiki/6._%D1%98%D0%B0%D0%BD%D1%83%D0%B0%D1%80" TargetMode="External"/><Relationship Id="rId7" Type="http://schemas.openxmlformats.org/officeDocument/2006/relationships/hyperlink" Target="https://sr.wikipedia.org/wiki/1923" TargetMode="External"/><Relationship Id="rId12" Type="http://schemas.openxmlformats.org/officeDocument/2006/relationships/hyperlink" Target="https://sr.wikipedia.org/wiki/%D0%92%D0%BE%D1%98%D0%B8%D1%81%D0%BB%D0%B0%D0%B2_%D0%A1%D1%83%D0%B1%D0%BE%D1%82%D0%B8%D1%9B#cite_note-%22%D0%BC%D1%83%D0%B7%D0%B5%D1%98%22-2" TargetMode="External"/><Relationship Id="rId2" Type="http://schemas.openxmlformats.org/officeDocument/2006/relationships/hyperlink" Target="https://sr.wikipedia.org/wiki/%D0%9D%D0%BE%D0%B2%D0%B8_%D0%A1%D0%B0%D0%B4" TargetMode="Externa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4._%D0%B4%D0%B5%D1%86%D0%B5%D0%BC%D0%B1%D0%B0%D1%80" TargetMode="External"/><Relationship Id="rId11" Type="http://schemas.openxmlformats.org/officeDocument/2006/relationships/hyperlink" Target="https://sr.wikipedia.org/wiki/%D0%92%D0%BE%D1%98%D0%B8%D1%81%D0%BB%D0%B0%D0%B2_%D0%A1%D1%83%D0%B1%D0%BE%D1%82%D0%B8%D1%9B#cite_note-1" TargetMode="External"/><Relationship Id="rId5" Type="http://schemas.openxmlformats.org/officeDocument/2006/relationships/hyperlink" Target="https://sr.wikipedia.org/wiki/%D0%91%D0%B5%D0%BE%D0%B3%D1%80%D0%B0%D0%B4" TargetMode="External"/><Relationship Id="rId15" Type="http://schemas.openxmlformats.org/officeDocument/2006/relationships/hyperlink" Target="https://sr.wikipedia.org/wiki/Ortopedija" TargetMode="External"/><Relationship Id="rId10" Type="http://schemas.openxmlformats.org/officeDocument/2006/relationships/hyperlink" Target="https://sr.wikipedia.org/wiki/%D0%9C%D0%B5%D0%B4%D0%B8%D1%86%D0%B8%D0%BD%D1%81%D0%BA%D0%B8_%D1%84%D0%B0%D0%BA%D1%83%D0%BB%D1%82%D0%B5%D1%82_%D0%A3%D0%BD%D0%B8%D0%B2%D0%B5%D1%80%D0%B7%D0%B8%D1%82%D0%B5%D1%82%D0%B0_%D1%83_%D0%91%D0%B5%D0%BE%D0%B3%D1%80%D0%B0%D0%B4%D1%83" TargetMode="External"/><Relationship Id="rId4" Type="http://schemas.openxmlformats.org/officeDocument/2006/relationships/hyperlink" Target="https://sr.wikipedia.org/wiki/1859" TargetMode="External"/><Relationship Id="rId9" Type="http://schemas.openxmlformats.org/officeDocument/2006/relationships/hyperlink" Target="https://sr.wikipedia.org/wiki/%D0%9F%D1%83%D0%BA%D0%BE%D0%B2%D0%BD%D0%B8%D0%BA" TargetMode="External"/><Relationship Id="rId14" Type="http://schemas.openxmlformats.org/officeDocument/2006/relationships/hyperlink" Target="https://sr.wikipedia.org/wiki/Urologija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%D0%9F%D1%80%D0%B2%D0%B0_%D0%B2%D0%B0%D1%80%D0%BE%D1%88%D0%BA%D0%B0_%D0%B1%D0%BE%D0%BB%D0%BD%D0%B8%D1%86%D0%B0" TargetMode="External"/><Relationship Id="rId3" Type="http://schemas.openxmlformats.org/officeDocument/2006/relationships/hyperlink" Target="https://sr.wikipedia.org/wiki/%D0%9A%D0%B0%D1%80%D0%BB%D0%BE_%D0%9F%D0%B0%D1%86%D0%B5%D0%BA" TargetMode="External"/><Relationship Id="rId7" Type="http://schemas.openxmlformats.org/officeDocument/2006/relationships/hyperlink" Target="https://sr.wikipedia.org/wiki/%D0%88%D0%BE%D0%B2%D0%B0%D0%BD_%D0%92%D0%B0%D0%BB%D0%B5%D0%BD%D1%82%D0%B0" TargetMode="External"/><Relationship Id="rId2" Type="http://schemas.openxmlformats.org/officeDocument/2006/relationships/hyperlink" Target="https://sr.wikipedia.org/wiki/184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2%D0%B5%D0%BB%D0%B8%D0%BA%D0%B0_%D1%88%D0%BA%D0%BE%D0%BB%D0%B0" TargetMode="External"/><Relationship Id="rId5" Type="http://schemas.openxmlformats.org/officeDocument/2006/relationships/hyperlink" Target="https://sr.wikipedia.org/wiki/%D0%90%D1%9B%D0%B8%D0%BC_%D0%9C%D0%B5%D0%B4%D0%BE%D0%B2%D0%B8%D1%9B" TargetMode="External"/><Relationship Id="rId4" Type="http://schemas.openxmlformats.org/officeDocument/2006/relationships/hyperlink" Target="https://sr.wikipedia.org/wiki/%D0%95%D0%BC%D0%B5%D1%80%D0%B8%D1%85_%D0%9B%D0%B8%D0%BD%D0%B4%D0%B5%D0%BD%D0%BC%D0%B0%D1%98%D0%B5%D1%80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%D0%91%D1%80%D0%B8%D0%B3%D0%B0%D0%B4%D0%BD%D0%B8_%D0%B3%D0%B5%D0%BD%D0%B5%D1%80%D0%B0%D0%BB" TargetMode="External"/><Relationship Id="rId13" Type="http://schemas.openxmlformats.org/officeDocument/2006/relationships/hyperlink" Target="https://sr.wikipedia.org/wiki/%D0%9F%D1%80%D0%B2%D0%B0_%D0%BF%D0%BE%D1%99%D1%81%D0%BA%D0%B0_%D0%B1%D0%BE%D0%BB%D0%BD%D0%B8%D1%86%D0%B0_%D1%83_%D0%94%D1%80%D0%B0%D0%B3%D0%BE%D0%BC%D0%B0%D0%BD%D1%86%D0%B8%D0%BC%D0%B0" TargetMode="External"/><Relationship Id="rId18" Type="http://schemas.openxmlformats.org/officeDocument/2006/relationships/hyperlink" Target="https://sr.wikipedia.org/wiki/%D0%A1%D1%80%D0%BF%D1%81%D0%BA%D0%BE_%D0%BB%D0%B5%D0%BA%D0%B0%D1%80%D1%81%D0%BA%D0%BE_%D0%B4%D1%80%D1%83%D1%88%D1%82%D0%B2%D0%BE" TargetMode="External"/><Relationship Id="rId3" Type="http://schemas.openxmlformats.org/officeDocument/2006/relationships/hyperlink" Target="https://sr.wikipedia.org/wiki/9._%D0%BD%D0%BE%D0%B2%D0%B5%D0%BC%D0%B1%D0%B0%D1%80" TargetMode="External"/><Relationship Id="rId7" Type="http://schemas.openxmlformats.org/officeDocument/2006/relationships/hyperlink" Target="https://sr.wikipedia.org/wiki/1934" TargetMode="External"/><Relationship Id="rId12" Type="http://schemas.openxmlformats.org/officeDocument/2006/relationships/hyperlink" Target="https://sr.wikipedia.org/wiki/%D0%92%D0%BE%D1%98%D0%BD%D0%B0_%D0%B1%D0%BE%D0%BB%D0%BD%D0%B8%D1%86%D0%B0_%D0%9D%D0%B8%D1%88" TargetMode="External"/><Relationship Id="rId17" Type="http://schemas.openxmlformats.org/officeDocument/2006/relationships/hyperlink" Target="https://sr.wikipedia.org/wiki/1918" TargetMode="External"/><Relationship Id="rId2" Type="http://schemas.openxmlformats.org/officeDocument/2006/relationships/hyperlink" Target="https://sr.wikipedia.org/wiki/%D0%9A%D0%B0%D1%80%D0%BB%D0%BE%D0%B2%D0%B0%D1%86" TargetMode="External"/><Relationship Id="rId16" Type="http://schemas.openxmlformats.org/officeDocument/2006/relationships/hyperlink" Target="https://sr.wikipedia.org/wiki/1916" TargetMode="External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4._%D0%B0%D0%B2%D0%B3%D1%83%D1%81%D1%82" TargetMode="External"/><Relationship Id="rId11" Type="http://schemas.openxmlformats.org/officeDocument/2006/relationships/hyperlink" Target="https://sr.wikipedia.org/wiki/%D0%A5%D0%B8%D1%80%D1%83%D1%80%D0%B3_(%D1%81%D0%BF%D0%B5%D1%86%D0%B8%D1%98%D0%B0%D0%BB%D0%BD%D0%BE%D1%81%D1%82)" TargetMode="External"/><Relationship Id="rId5" Type="http://schemas.openxmlformats.org/officeDocument/2006/relationships/hyperlink" Target="https://sr.wikipedia.org/wiki/%D0%91%D0%B5%D0%BE%D0%B3%D1%80%D0%B0%D0%B4" TargetMode="External"/><Relationship Id="rId15" Type="http://schemas.openxmlformats.org/officeDocument/2006/relationships/hyperlink" Target="https://sr.wikipedia.org/wiki/%D0%A1%D0%BE%D0%BB%D1%83%D0%BD%D1%81%D0%BA%D0%B8_%D1%84%D1%80%D0%BE%D0%BD%D1%82" TargetMode="External"/><Relationship Id="rId10" Type="http://schemas.openxmlformats.org/officeDocument/2006/relationships/hyperlink" Target="https://sr.wikipedia.org/wiki/%D0%A1%D1%80%D0%B1%D0%B8" TargetMode="External"/><Relationship Id="rId19" Type="http://schemas.openxmlformats.org/officeDocument/2006/relationships/hyperlink" Target="https://sr.wikipedia.org/wiki/%D0%92%D0%BE%D1%98%D0%BD%D0%BE%D0%BC%D0%B5%D0%B4%D0%B8%D1%86%D0%B8%D0%BD%D1%81%D0%BA%D0%B0_%D0%B0%D0%BA%D0%B0%D0%B4%D0%B5%D0%BC%D0%B8%D1%98%D0%B0" TargetMode="External"/><Relationship Id="rId4" Type="http://schemas.openxmlformats.org/officeDocument/2006/relationships/hyperlink" Target="https://sr.wikipedia.org/wiki/1863" TargetMode="External"/><Relationship Id="rId9" Type="http://schemas.openxmlformats.org/officeDocument/2006/relationships/hyperlink" Target="https://sr.wikipedia.org/wiki/%D0%88%D1%83%D0%B3%D0%BE%D1%81%D0%BB%D0%BE%D0%B2%D0%B5%D0%BD%D1%81%D0%BA%D0%B0_%D0%B2%D0%BE%D1%98%D1%81%D0%BA%D0%B0" TargetMode="External"/><Relationship Id="rId14" Type="http://schemas.openxmlformats.org/officeDocument/2006/relationships/hyperlink" Target="https://sr.wikipedia.org/w/index.php?title=%D0%94%D1%80%D0%B0%D0%B3%D0%BE%D0%BC%D0%B0%D0%BD%D1%86%D0%B8&amp;action=edit&amp;redlink=1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1932" TargetMode="External"/><Relationship Id="rId3" Type="http://schemas.openxmlformats.org/officeDocument/2006/relationships/hyperlink" Target="https://sr.wikipedia.org/wiki/%D0%91%D0%B5%D1%87" TargetMode="External"/><Relationship Id="rId7" Type="http://schemas.openxmlformats.org/officeDocument/2006/relationships/hyperlink" Target="https://sr.wikipedia.org/wiki/28._%D1%98%D0%B0%D0%BD%D1%83%D0%B0%D1%80" TargetMode="External"/><Relationship Id="rId2" Type="http://schemas.openxmlformats.org/officeDocument/2006/relationships/hyperlink" Target="https://sr.wikipedia.org/wiki/%D0%82%D0%BE%D1%80%D1%92%D0%B5_%D0%88%D0%BE%D0%B0%D0%BD%D0%BE%D0%B2%D0%B8%D1%9B#cite_note-1.-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1%D0%B5%D0%BE%D0%B3%D1%80%D0%B0%D0%B4" TargetMode="External"/><Relationship Id="rId11" Type="http://schemas.openxmlformats.org/officeDocument/2006/relationships/image" Target="../media/image17.jpeg"/><Relationship Id="rId5" Type="http://schemas.openxmlformats.org/officeDocument/2006/relationships/hyperlink" Target="https://sr.wikipedia.org/wiki/1871" TargetMode="External"/><Relationship Id="rId10" Type="http://schemas.openxmlformats.org/officeDocument/2006/relationships/hyperlink" Target="https://sr.wikipedia.org/wiki/%D0%A1%D1%80%D0%B5%D1%82%D0%B5%D0%BD_%D0%A1%D1%82%D0%BE%D1%98%D0%B0%D0%BD%D0%BE%D0%B2%D0%B8%D1%9B" TargetMode="External"/><Relationship Id="rId4" Type="http://schemas.openxmlformats.org/officeDocument/2006/relationships/hyperlink" Target="https://sr.wikipedia.org/wiki/16._%D1%98%D1%83%D0%BD" TargetMode="External"/><Relationship Id="rId9" Type="http://schemas.openxmlformats.org/officeDocument/2006/relationships/hyperlink" Target="https://sr.wikipedia.org/wiki/%D0%97%D1%80%D0%B5%D1%9A%D0%B0%D0%BD%D0%B8%D0%BD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1932" TargetMode="External"/><Relationship Id="rId3" Type="http://schemas.openxmlformats.org/officeDocument/2006/relationships/hyperlink" Target="https://sr.wikipedia.org/wiki/%D0%91%D0%B5%D1%87" TargetMode="External"/><Relationship Id="rId7" Type="http://schemas.openxmlformats.org/officeDocument/2006/relationships/hyperlink" Target="https://sr.wikipedia.org/wiki/28._%D1%98%D0%B0%D0%BD%D1%83%D0%B0%D1%80" TargetMode="External"/><Relationship Id="rId2" Type="http://schemas.openxmlformats.org/officeDocument/2006/relationships/hyperlink" Target="https://sr.wikipedia.org/wiki/%D0%82%D0%BE%D1%80%D1%92%D0%B5_%D0%88%D0%BE%D0%B0%D0%BD%D0%BE%D0%B2%D0%B8%D1%9B#cite_note-1.-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1%D0%B5%D0%BE%D0%B3%D1%80%D0%B0%D0%B4" TargetMode="External"/><Relationship Id="rId11" Type="http://schemas.openxmlformats.org/officeDocument/2006/relationships/image" Target="../media/image17.jpeg"/><Relationship Id="rId5" Type="http://schemas.openxmlformats.org/officeDocument/2006/relationships/hyperlink" Target="https://sr.wikipedia.org/wiki/1871" TargetMode="External"/><Relationship Id="rId10" Type="http://schemas.openxmlformats.org/officeDocument/2006/relationships/hyperlink" Target="https://sr.wikipedia.org/wiki/%D0%A1%D1%80%D0%B5%D1%82%D0%B5%D0%BD_%D0%A1%D1%82%D0%BE%D1%98%D0%B0%D0%BD%D0%BE%D0%B2%D0%B8%D1%9B" TargetMode="External"/><Relationship Id="rId4" Type="http://schemas.openxmlformats.org/officeDocument/2006/relationships/hyperlink" Target="https://sr.wikipedia.org/wiki/16._%D1%98%D1%83%D0%BD" TargetMode="External"/><Relationship Id="rId9" Type="http://schemas.openxmlformats.org/officeDocument/2006/relationships/hyperlink" Target="https://sr.wikipedia.org/wiki/%D0%97%D1%80%D0%B5%D1%9A%D0%B0%D0%BD%D0%B8%D0%BD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%D0%A1%D0%BC%D0%B5%D0%B4%D0%B5%D1%80%D0%B5%D0%B2%D0%BE" TargetMode="External"/><Relationship Id="rId3" Type="http://schemas.openxmlformats.org/officeDocument/2006/relationships/hyperlink" Target="https://sr.wikipedia.org/wiki/%D0%9F%D1%80%D0%B0%D0%B3" TargetMode="External"/><Relationship Id="rId7" Type="http://schemas.openxmlformats.org/officeDocument/2006/relationships/hyperlink" Target="https://sr.wikipedia.org/wiki/%D0%A7%D0%B5%D1%85" TargetMode="External"/><Relationship Id="rId2" Type="http://schemas.openxmlformats.org/officeDocument/2006/relationships/hyperlink" Target="https://sr.wikipedia.org/wiki/%D0%A7%D0%B5%D1%88%D0%BA%D0%B8_%D1%98%D0%B5%D0%B7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1887" TargetMode="External"/><Relationship Id="rId11" Type="http://schemas.openxmlformats.org/officeDocument/2006/relationships/image" Target="../media/image18.jpeg"/><Relationship Id="rId5" Type="http://schemas.openxmlformats.org/officeDocument/2006/relationships/hyperlink" Target="https://sr.wikipedia.org/w/index.php?title=%D0%9C%D0%B0%D1%80%D0%B8%D0%BB%D0%B0&amp;action=edit&amp;redlink=1" TargetMode="External"/><Relationship Id="rId10" Type="http://schemas.openxmlformats.org/officeDocument/2006/relationships/hyperlink" Target="https://sr.wikipedia.org/wiki/%D0%92%D0%B5%D0%BB%D0%B8%D0%BA%D0%B0_%D1%88%D0%BA%D0%BE%D0%BB%D0%B0" TargetMode="External"/><Relationship Id="rId4" Type="http://schemas.openxmlformats.org/officeDocument/2006/relationships/hyperlink" Target="https://sr.wikipedia.org/wiki/1826" TargetMode="External"/><Relationship Id="rId9" Type="http://schemas.openxmlformats.org/officeDocument/2006/relationships/hyperlink" Target="https://sr.wikipedia.org/wiki/%D0%91%D0%B5%D0%BE%D0%B3%D1%80%D0%B0%D0%B4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%D0%9F%D1%80%D0%BE%D1%84%D0%B5%D1%81%D0%BE%D1%80" TargetMode="External"/><Relationship Id="rId3" Type="http://schemas.openxmlformats.org/officeDocument/2006/relationships/hyperlink" Target="https://sr.wikipedia.org/wiki/1820" TargetMode="External"/><Relationship Id="rId7" Type="http://schemas.openxmlformats.org/officeDocument/2006/relationships/hyperlink" Target="https://sr.wikipedia.org/wiki/%D0%9B%D0%B5%D0%BA%D0%B0%D1%80" TargetMode="External"/><Relationship Id="rId2" Type="http://schemas.openxmlformats.org/officeDocument/2006/relationships/hyperlink" Target="https://sr.wikipedia.org/wiki/%D0%93%D1%80%D1%87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1879" TargetMode="External"/><Relationship Id="rId5" Type="http://schemas.openxmlformats.org/officeDocument/2006/relationships/hyperlink" Target="https://sr.wikipedia.org/wiki/29._%D0%BC%D0%B0%D1%98" TargetMode="External"/><Relationship Id="rId10" Type="http://schemas.openxmlformats.org/officeDocument/2006/relationships/image" Target="../media/image19.jpeg"/><Relationship Id="rId4" Type="http://schemas.openxmlformats.org/officeDocument/2006/relationships/hyperlink" Target="https://sr.wikipedia.org/wiki/%D0%91%D0%B5%D0%BE%D0%B3%D1%80%D0%B0%D0%B4" TargetMode="External"/><Relationship Id="rId9" Type="http://schemas.openxmlformats.org/officeDocument/2006/relationships/hyperlink" Target="https://sr.wikipedia.org/wiki/%D0%A1%D1%80%D0%BF%D1%81%D0%BA%D0%BE_%D0%BB%D0%B5%D0%BA%D0%B0%D1%80%D1%81%D0%BA%D0%BE_%D0%B4%D1%80%D1%83%D1%88%D1%82%D0%B2%D0%BE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/index.php?title=%D0%A6%D0%B5%D0%BD%D1%82%D1%80%D0%B0%D0%BB%D0%BD%D0%B0_%D0%B2%D0%BE%D1%98%D0%BD%D0%B0_%D0%B1%D0%BE%D0%BB%D0%BD%D0%B8%D1%86%D0%B0_%D1%83_%D0%91%D0%B5%D0%BE%D0%B3%D1%80%D0%B0%D0%B4%D1%83&amp;action=edit&amp;redlink=1" TargetMode="External"/><Relationship Id="rId3" Type="http://schemas.openxmlformats.org/officeDocument/2006/relationships/hyperlink" Target="https://sr.wikipedia.org/wiki/%D0%A2%D1%83%D1%80%D0%B6%D0%B8%D1%86%D0%B5" TargetMode="External"/><Relationship Id="rId7" Type="http://schemas.openxmlformats.org/officeDocument/2006/relationships/hyperlink" Target="https://sr.wikipedia.org/wiki/%D0%A1%D1%80%D0%BF%D1%81%D0%BA%D0%BE_%D0%BB%D0%B5%D0%BA%D0%B0%D1%80%D1%81%D0%BA%D0%BE_%D0%B4%D1%80%D1%83%D1%88%D1%82%D0%B2%D0%BE" TargetMode="External"/><Relationship Id="rId2" Type="http://schemas.openxmlformats.org/officeDocument/2006/relationships/hyperlink" Target="https://sr.wikipedia.org/wiki/%D0%A7%D0%B5%D1%88%D0%BA%D0%B8_%D1%98%D0%B5%D0%B7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1898" TargetMode="External"/><Relationship Id="rId5" Type="http://schemas.openxmlformats.org/officeDocument/2006/relationships/hyperlink" Target="https://sr.wikipedia.org/wiki/%D0%91%D0%B5%D0%BE%D0%B3%D1%80%D0%B0%D0%B4" TargetMode="External"/><Relationship Id="rId10" Type="http://schemas.openxmlformats.org/officeDocument/2006/relationships/hyperlink" Target="https://sr.wikipedia.org/wiki/%D0%9A%D1%80%D0%B0%D1%99%D0%B5%D0%B2%D0%B8%D0%BD%D0%B0_%D0%A3%D0%B3%D0%B0%D1%80%D1%81%D0%BA%D0%B0_(1526%E2%80%941867)" TargetMode="External"/><Relationship Id="rId4" Type="http://schemas.openxmlformats.org/officeDocument/2006/relationships/hyperlink" Target="https://sr.wikipedia.org/wiki/1835" TargetMode="External"/><Relationship Id="rId9" Type="http://schemas.openxmlformats.org/officeDocument/2006/relationships/hyperlink" Target="https://sr.wikipedia.org/wiki/%D0%A8%D0%BE%D0%BF%D1%80%D0%BE%D0%BD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sr.wikipedia.org/wiki/1901" TargetMode="External"/><Relationship Id="rId2" Type="http://schemas.openxmlformats.org/officeDocument/2006/relationships/hyperlink" Target="https://sr.wikipedia.org/wiki/182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hyperlink" Target="https://sr.wikipedia.org/wiki/%D0%A1%D1%80%D0%BF%D1%81%D0%BA%D0%BE_%D0%BB%D0%B5%D0%BA%D0%B0%D1%80%D1%81%D0%BA%D0%BE_%D0%B4%D1%80%D1%83%D1%88%D1%82%D0%B2%D0%BE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1888" TargetMode="External"/><Relationship Id="rId13" Type="http://schemas.openxmlformats.org/officeDocument/2006/relationships/hyperlink" Target="https://sr.wikipedia.org/wiki/%D0%A1%D1%80%D0%BF%D1%81%D0%BA%D0%B0_%D0%B0%D0%BA%D0%B0%D0%B4%D0%B5%D0%BC%D0%B8%D1%98%D0%B0_%D0%BD%D0%B0%D1%83%D0%BA%D0%B0_%D0%B8_%D1%83%D0%BC%D0%B5%D1%82%D0%BD%D0%BE%D1%81%D1%82%D0%B8" TargetMode="External"/><Relationship Id="rId18" Type="http://schemas.openxmlformats.org/officeDocument/2006/relationships/hyperlink" Target="https://sr.wikipedia.org/wiki/%D0%9A%D0%BE%D0%BF%D0%B0%D0%BE%D0%BD%D0%B8%D0%BA" TargetMode="External"/><Relationship Id="rId3" Type="http://schemas.openxmlformats.org/officeDocument/2006/relationships/hyperlink" Target="https://sr.wikipedia.org/wiki/%D0%91%D1%80%D0%B8%D0%B1%D0%B8%D1%80_(%D0%92%D0%B8%D0%BD%D0%BE%D0%B4%D0%BE%D0%BB%D1%81%D0%BA%D0%B0_%D0%BE%D0%BF%D1%88%D1%82%D0%B8%D0%BD%D0%B0)" TargetMode="External"/><Relationship Id="rId21" Type="http://schemas.openxmlformats.org/officeDocument/2006/relationships/image" Target="../media/image21.jpeg"/><Relationship Id="rId7" Type="http://schemas.openxmlformats.org/officeDocument/2006/relationships/hyperlink" Target="https://sr.wikipedia.org/wiki/25._%D1%84%D0%B5%D0%B1%D1%80%D1%83%D0%B0%D1%80" TargetMode="External"/><Relationship Id="rId12" Type="http://schemas.openxmlformats.org/officeDocument/2006/relationships/hyperlink" Target="https://sr.wikipedia.org/wiki/%D0%9F%D1%80%D0%B5%D0%B4%D1%81%D0%B5%D0%B4%D0%BD%D0%B8%D0%BA" TargetMode="External"/><Relationship Id="rId17" Type="http://schemas.openxmlformats.org/officeDocument/2006/relationships/hyperlink" Target="https://sr.wikipedia.org/wiki/%D0%9F%D0%BB%D0%B0%D0%BD%D0%B8%D0%BD%D1%81%D0%BA%D0%B8_%D0%B2%D1%80%D1%85" TargetMode="External"/><Relationship Id="rId2" Type="http://schemas.openxmlformats.org/officeDocument/2006/relationships/hyperlink" Target="https://sr.wikipedia.org/wiki/%D0%A3%D0%B3%D1%80%D0%B8%D0%BD%D0%B8_(%D0%92%D0%B8%D0%BD%D0%BE%D0%B4%D0%BE%D0%BB%D1%81%D0%BA%D0%B0_%D0%BE%D0%BF%D1%88%D1%82%D0%B8%D0%BD%D0%B0)" TargetMode="External"/><Relationship Id="rId16" Type="http://schemas.openxmlformats.org/officeDocument/2006/relationships/hyperlink" Target="https://sr.wikipedia.org/wiki/%D0%88%D0%BE%D1%81%D0%B8%D1%84_%D0%9F%D0%B0%D0%BD%D1%87%D0%B8%D1%9B#cite_note-1" TargetMode="External"/><Relationship Id="rId20" Type="http://schemas.openxmlformats.org/officeDocument/2006/relationships/hyperlink" Target="https://sr.wikipedia.org/wiki/%D0%9C%D0%B0%D1%83%D0%B7%D0%BE%D0%BB%D0%B5%D1%9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1%D0%B5%D0%BE%D0%B3%D1%80%D0%B0%D0%B4" TargetMode="External"/><Relationship Id="rId11" Type="http://schemas.openxmlformats.org/officeDocument/2006/relationships/hyperlink" Target="https://sr.wikipedia.org/wiki/%D0%91%D0%BE%D1%82%D0%B0%D0%BD%D0%B8%D0%BA%D0%B0" TargetMode="External"/><Relationship Id="rId5" Type="http://schemas.openxmlformats.org/officeDocument/2006/relationships/hyperlink" Target="https://sr.wikipedia.org/wiki/1814" TargetMode="External"/><Relationship Id="rId15" Type="http://schemas.openxmlformats.org/officeDocument/2006/relationships/hyperlink" Target="https://sr.wikipedia.org/wiki/%D0%9F%D0%B0%D0%BD%D1%87%D0%B8%D1%9B%D0%B5%D0%B2%D0%B0_%D0%BE%D0%BC%D0%BE%D1%80%D0%B8%D0%BA%D0%B0" TargetMode="External"/><Relationship Id="rId10" Type="http://schemas.openxmlformats.org/officeDocument/2006/relationships/hyperlink" Target="https://sr.wikipedia.org/wiki/%D0%89%D0%B5%D0%BA%D0%B0%D1%80" TargetMode="External"/><Relationship Id="rId19" Type="http://schemas.openxmlformats.org/officeDocument/2006/relationships/hyperlink" Target="https://sr.wikipedia.org/wiki/%D0%9F%D0%B0%D0%BD%D1%87%D0%B8%D1%9B%D0%B5%D0%B2_%D0%B2%D1%80%D1%85" TargetMode="External"/><Relationship Id="rId4" Type="http://schemas.openxmlformats.org/officeDocument/2006/relationships/hyperlink" Target="https://sr.wikipedia.org/wiki/17._%D0%B0%D0%BF%D1%80%D0%B8%D0%BB" TargetMode="External"/><Relationship Id="rId9" Type="http://schemas.openxmlformats.org/officeDocument/2006/relationships/hyperlink" Target="https://sr.wikipedia.org/wiki/%D0%A1%D1%80%D0%B1%D0%B8%D1%98%D0%B0" TargetMode="External"/><Relationship Id="rId14" Type="http://schemas.openxmlformats.org/officeDocument/2006/relationships/hyperlink" Target="https://sr.wikipedia.org/wiki/%D0%A7%D0%B5%D1%82%D0%B8%D0%BD%D0%B0%D1%80%D0%B8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iki/Prva_psihijatrijska_ustanova_u_Kne%C5%BEevini_Srbiji" TargetMode="External"/><Relationship Id="rId3" Type="http://schemas.openxmlformats.org/officeDocument/2006/relationships/hyperlink" Target="https://sr.wikipedia.org/wiki/1831" TargetMode="External"/><Relationship Id="rId7" Type="http://schemas.openxmlformats.org/officeDocument/2006/relationships/hyperlink" Target="https://sr.wikipedia.org/wiki/%D0%9A%D0%BD%D0%B5%D0%B6%D0%B5%D0%B2%D0%B8%D0%BD%D0%B0_%D0%A1%D1%80%D0%B1%D0%B8%D1%98%D0%B0" TargetMode="External"/><Relationship Id="rId2" Type="http://schemas.openxmlformats.org/officeDocument/2006/relationships/hyperlink" Target="https://sr.wikipedia.org/wiki/%D0%9A%D0%B0%D1%9A%D0%B8%D0%B6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F%D1%80%D0%B5%D1%87%D0%B0%D0%BD%D0%B8" TargetMode="External"/><Relationship Id="rId11" Type="http://schemas.openxmlformats.org/officeDocument/2006/relationships/image" Target="../media/image22.jpeg"/><Relationship Id="rId5" Type="http://schemas.openxmlformats.org/officeDocument/2006/relationships/hyperlink" Target="https://sr.wikipedia.org/wiki/%D0%91%D0%B5%D0%BE%D0%B3%D1%80%D0%B0%D0%B4" TargetMode="External"/><Relationship Id="rId10" Type="http://schemas.openxmlformats.org/officeDocument/2006/relationships/hyperlink" Target="https://sr.wikipedia.org/wiki/%D0%A1%D1%80%D0%BF%D1%81%D0%BA%D0%BE_%D0%BB%D0%B5%D0%BA%D0%B0%D1%80%D1%81%D0%BA%D0%BE_%D0%B4%D1%80%D1%83%D1%88%D1%82%D0%B2%D0%BE" TargetMode="External"/><Relationship Id="rId4" Type="http://schemas.openxmlformats.org/officeDocument/2006/relationships/hyperlink" Target="https://sr.wikipedia.org/wiki/1885" TargetMode="External"/><Relationship Id="rId9" Type="http://schemas.openxmlformats.org/officeDocument/2006/relationships/hyperlink" Target="https://sr.wikipedia.org/wiki/%D0%94%D1%80%D1%83%D0%B3%D0%B8_%D1%81%D1%80%D0%BF%D1%81%D0%BA%D0%BE-%D1%82%D1%83%D1%80%D1%81%D0%BA%D0%B8_%D1%80%D0%B0%D1%82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%D0%90%D0%BF%D1%80%D0%B8%D0%BB%D1%81%D0%BA%D0%B8_%D1%80%D0%B0%D1%8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sr.wikipedia.org/w/index.php?title=%D0%91%D0%B5%D1%80%D0%BD%D1%85%D0%B0%D1%80%D0%B4_%D0%91%D1%80%D0%B8%D0%BB&amp;action=edit&amp;redlink=1" TargetMode="External"/><Relationship Id="rId13" Type="http://schemas.openxmlformats.org/officeDocument/2006/relationships/hyperlink" Target="https://sr.wikipedia.org/w/index.php?title=%D0%9F%D0%B5%D1%82%D0%B0%D1%80_%D0%9E%D1%81%D1%82%D0%BE%D1%98%D0%B8%D1%9B&amp;action=edit&amp;redlink=1" TargetMode="External"/><Relationship Id="rId3" Type="http://schemas.openxmlformats.org/officeDocument/2006/relationships/hyperlink" Target="https://sr.wikipedia.org/wiki/Jovan_Ma%C5%A1in" TargetMode="External"/><Relationship Id="rId7" Type="http://schemas.openxmlformats.org/officeDocument/2006/relationships/hyperlink" Target="https://sr.wikipedia.org/wiki/%D0%88%D0%BE%D1%81%D0%B8%D1%84_%D0%A5%D0%BE%D0%BB%D0%B5%D1%86" TargetMode="External"/><Relationship Id="rId12" Type="http://schemas.openxmlformats.org/officeDocument/2006/relationships/hyperlink" Target="https://sr.wikipedia.org/wiki/%D0%92%D0%BB%D0%B0%D0%B4%D0%B0%D0%BD_%D0%82%D0%BE%D1%80%D1%92%D0%B5%D0%B2%D0%B8%D1%9B" TargetMode="External"/><Relationship Id="rId2" Type="http://schemas.openxmlformats.org/officeDocument/2006/relationships/hyperlink" Target="https://sr.wikipedia.org/wiki/%D0%90%D1%9B%D0%B8%D0%BC_%D0%9C%D0%B5%D0%B4%D0%BE%D0%B2%D0%B8%D1%9B" TargetMode="External"/><Relationship Id="rId16" Type="http://schemas.openxmlformats.org/officeDocument/2006/relationships/hyperlink" Target="https://sr.wikipedia.org/wiki/%D0%9C%D0%BB%D0%B0%D0%B4%D0%B5%D0%BD_%D0%88%D0%B0%D0%BD%D0%BA%D0%BE%D0%B2%D0%B8%D1%9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r.wikipedia.org/wiki/%D0%9F%D0%B0%D0%BD%D0%B0%D1%98%D0%BE%D1%82_%D0%9F%D0%B0%D0%BF%D0%B0%D0%BA%D0%BE%D1%81%D1%82%D0%BE%D0%BF%D1%83%D0%BB%D0%BE%D1%81" TargetMode="External"/><Relationship Id="rId11" Type="http://schemas.openxmlformats.org/officeDocument/2006/relationships/hyperlink" Target="https://sr.wikipedia.org/w/index.php?title=%D0%9C%D0%B0%D1%80%D0%BA%D0%BE_%D0%9F%D0%BE%D0%BB%D0%B0%D0%BA&amp;action=edit&amp;redlink=1" TargetMode="External"/><Relationship Id="rId5" Type="http://schemas.openxmlformats.org/officeDocument/2006/relationships/hyperlink" Target="https://sr.wikipedia.org/wiki/%D0%88%D0%BE%D0%B2%D0%B0%D0%BD_%D0%92%D0%B0%D0%BB%D0%B5%D0%BD%D1%82%D0%B0" TargetMode="External"/><Relationship Id="rId15" Type="http://schemas.openxmlformats.org/officeDocument/2006/relationships/hyperlink" Target="https://sr.wikipedia.org/wiki/%D0%88%D0%BE%D1%81%D0%B8%D1%84_%D0%9F%D0%B0%D0%BD%D1%87%D0%B8%D1%9B" TargetMode="External"/><Relationship Id="rId10" Type="http://schemas.openxmlformats.org/officeDocument/2006/relationships/hyperlink" Target="https://sr.wikipedia.org/wiki/%D0%88%D1%83%D0%BB%D0%B8%D1%98%D1%83%D1%81_%D0%9B%D0%B5%D0%BD%D0%BA" TargetMode="External"/><Relationship Id="rId4" Type="http://schemas.openxmlformats.org/officeDocument/2006/relationships/hyperlink" Target="https://sr.wikipedia.org/w/index.php?title=%D0%82%D0%BE%D1%80%D1%92%D0%B5_%D0%9A%D0%BB%D0%B8%D0%BD%D0%BA%D0%BE%D0%B2%D1%81%D0%BA%D0%B8&amp;action=edit&amp;redlink=1" TargetMode="External"/><Relationship Id="rId9" Type="http://schemas.openxmlformats.org/officeDocument/2006/relationships/hyperlink" Target="https://sr.wikipedia.org/wiki/%D0%A1%D0%B0%D0%B2%D0%B0_%D0%9F%D0%B5%D1%82%D1%80%D0%BE%D0%B2%D0%B8%D1%9B" TargetMode="External"/><Relationship Id="rId14" Type="http://schemas.openxmlformats.org/officeDocument/2006/relationships/hyperlink" Target="https://sr.wikipedia.org/wiki/%D0%98%D0%BB%D0%B8%D1%98%D0%B0_%D0%A0%D0%B0%D0%BD%D0%B8%D0%BC%D0%B8%D1%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4CB27-8239-4545-8E89-1C2718E32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5674" y="86021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sz="4400" cap="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sr-Cyrl-RS" sz="4400" cap="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СНИВАЊЕ СРПСКОГ ЛеКарског друштва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25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585216"/>
            <a:ext cx="9601196" cy="1700783"/>
          </a:xfrm>
        </p:spPr>
        <p:txBody>
          <a:bodyPr>
            <a:normAutofit fontScale="90000"/>
          </a:bodyPr>
          <a:lstStyle/>
          <a:p>
            <a:br>
              <a:rPr lang="sr-Cyrl-RS" dirty="0"/>
            </a:br>
            <a:r>
              <a:rPr lang="en-US" sz="3600" dirty="0" err="1"/>
              <a:t>Оснивачи</a:t>
            </a:r>
            <a:r>
              <a:rPr lang="en-US" sz="3600" dirty="0"/>
              <a:t> </a:t>
            </a:r>
            <a:r>
              <a:rPr lang="en-US" sz="3600" dirty="0" err="1"/>
              <a:t>Српског</a:t>
            </a:r>
            <a:r>
              <a:rPr lang="en-US" sz="3600" dirty="0"/>
              <a:t> </a:t>
            </a:r>
            <a:r>
              <a:rPr lang="en-US" sz="3600" dirty="0" err="1"/>
              <a:t>лекарског</a:t>
            </a:r>
            <a:r>
              <a:rPr lang="en-US" sz="3600" dirty="0"/>
              <a:t> </a:t>
            </a:r>
            <a:r>
              <a:rPr lang="en-US" sz="3600" dirty="0" err="1"/>
              <a:t>друштва</a:t>
            </a:r>
            <a:r>
              <a:rPr lang="en-US" sz="3600" dirty="0"/>
              <a:t> </a:t>
            </a:r>
            <a:r>
              <a:rPr lang="en-US" sz="3600" dirty="0" err="1"/>
              <a:t>на</a:t>
            </a:r>
            <a:r>
              <a:rPr lang="en-US" sz="3600" dirty="0"/>
              <a:t> </a:t>
            </a:r>
            <a:r>
              <a:rPr lang="en-US" sz="3600" dirty="0" err="1"/>
              <a:t>првом</a:t>
            </a:r>
            <a:r>
              <a:rPr lang="en-US" sz="3600" dirty="0"/>
              <a:t> </a:t>
            </a:r>
            <a:r>
              <a:rPr lang="en-US" sz="3600" dirty="0" err="1"/>
              <a:t>састанку</a:t>
            </a:r>
            <a:r>
              <a:rPr lang="en-US" sz="3600" dirty="0"/>
              <a:t> </a:t>
            </a:r>
            <a:r>
              <a:rPr lang="en-US" sz="3600" dirty="0" err="1"/>
              <a:t>друштва</a:t>
            </a:r>
            <a:r>
              <a:rPr lang="en-US" sz="3600" dirty="0"/>
              <a:t> 22. </a:t>
            </a:r>
            <a:r>
              <a:rPr lang="en-US" sz="3600" dirty="0" err="1"/>
              <a:t>јуна</a:t>
            </a:r>
            <a:r>
              <a:rPr lang="en-US" sz="3600" dirty="0"/>
              <a:t> 1872. </a:t>
            </a:r>
            <a:r>
              <a:rPr lang="en-US" sz="3600" dirty="0" err="1"/>
              <a:t>године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4" name="Content Placeholder 3" descr="https://upload.wikimedia.org/wikipedia/commons/thumb/f/f7/Archive_of_the_Serbian_Academy_of_Sciences_and_Art_in_Belgrade.IMG_2003.jpg/500px-Archive_of_the_Serbian_Academy_of_Sciences_and_Art_in_Belgrade.IMG_2003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41" y="2557463"/>
            <a:ext cx="6900672" cy="3636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9411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председник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др</a:t>
            </a:r>
            <a:r>
              <a:rPr lang="en-US" dirty="0"/>
              <a:t> </a:t>
            </a:r>
            <a:r>
              <a:rPr lang="en-US" dirty="0" err="1"/>
              <a:t>Аћим</a:t>
            </a:r>
            <a:r>
              <a:rPr lang="en-US" dirty="0"/>
              <a:t> </a:t>
            </a:r>
            <a:r>
              <a:rPr lang="en-US" dirty="0" err="1"/>
              <a:t>Медовић</a:t>
            </a:r>
            <a:r>
              <a:rPr lang="en-US" dirty="0"/>
              <a:t>, а </a:t>
            </a:r>
            <a:r>
              <a:rPr lang="en-US" dirty="0" err="1"/>
              <a:t>секретар</a:t>
            </a:r>
            <a:r>
              <a:rPr lang="en-US" dirty="0"/>
              <a:t> </a:t>
            </a:r>
            <a:r>
              <a:rPr lang="en-US" dirty="0" err="1"/>
              <a:t>др</a:t>
            </a:r>
            <a:r>
              <a:rPr lang="en-US" dirty="0"/>
              <a:t> </a:t>
            </a:r>
            <a:r>
              <a:rPr lang="en-US" dirty="0" err="1"/>
              <a:t>Владан</a:t>
            </a:r>
            <a:r>
              <a:rPr lang="en-US" dirty="0"/>
              <a:t> </a:t>
            </a:r>
            <a:r>
              <a:rPr lang="en-US" dirty="0" err="1"/>
              <a:t>Ђорђевић</a:t>
            </a:r>
            <a:r>
              <a:rPr lang="en-US" dirty="0"/>
              <a:t>. </a:t>
            </a:r>
            <a:r>
              <a:rPr lang="en-US" dirty="0" err="1"/>
              <a:t>Они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окупили</a:t>
            </a:r>
            <a:r>
              <a:rPr lang="en-US" dirty="0"/>
              <a:t> </a:t>
            </a:r>
            <a:r>
              <a:rPr lang="en-US" dirty="0" err="1"/>
              <a:t>истакнуте</a:t>
            </a:r>
            <a:r>
              <a:rPr lang="en-US" dirty="0"/>
              <a:t> </a:t>
            </a:r>
            <a:r>
              <a:rPr lang="en-US" dirty="0" err="1"/>
              <a:t>лекаре</a:t>
            </a:r>
            <a:r>
              <a:rPr lang="en-US" dirty="0"/>
              <a:t> у </a:t>
            </a:r>
            <a:r>
              <a:rPr lang="en-US" dirty="0" err="1"/>
              <a:t>Србији</a:t>
            </a:r>
            <a:r>
              <a:rPr lang="en-US" dirty="0"/>
              <a:t> и </a:t>
            </a:r>
            <a:r>
              <a:rPr lang="en-US" dirty="0" err="1"/>
              <a:t>покренули</a:t>
            </a:r>
            <a:r>
              <a:rPr lang="en-US" dirty="0"/>
              <a:t> </a:t>
            </a:r>
            <a:r>
              <a:rPr lang="en-US" dirty="0" err="1"/>
              <a:t>часопис</a:t>
            </a:r>
            <a:r>
              <a:rPr lang="en-US" dirty="0"/>
              <a:t> </a:t>
            </a:r>
            <a:r>
              <a:rPr lang="en-US" u="sng" dirty="0" err="1">
                <a:hlinkClick r:id="rId2" tooltip="Српски архив за целокупно лекарство"/>
              </a:rPr>
              <a:t>Српски</a:t>
            </a:r>
            <a:r>
              <a:rPr lang="en-US" u="sng" dirty="0">
                <a:hlinkClick r:id="rId2" tooltip="Српски архив за целокупно лекарство"/>
              </a:rPr>
              <a:t> </a:t>
            </a:r>
            <a:r>
              <a:rPr lang="en-US" u="sng" dirty="0" err="1">
                <a:hlinkClick r:id="rId2" tooltip="Српски архив за целокупно лекарство"/>
              </a:rPr>
              <a:t>архив</a:t>
            </a:r>
            <a:r>
              <a:rPr lang="en-US" u="sng" dirty="0">
                <a:hlinkClick r:id="rId2" tooltip="Српски архив за целокупно лекарство"/>
              </a:rPr>
              <a:t> </a:t>
            </a:r>
            <a:r>
              <a:rPr lang="en-US" u="sng" dirty="0" err="1">
                <a:hlinkClick r:id="rId2" tooltip="Српски архив за целокупно лекарство"/>
              </a:rPr>
              <a:t>за</a:t>
            </a:r>
            <a:r>
              <a:rPr lang="en-US" u="sng" dirty="0">
                <a:hlinkClick r:id="rId2" tooltip="Српски архив за целокупно лекарство"/>
              </a:rPr>
              <a:t> </a:t>
            </a:r>
            <a:r>
              <a:rPr lang="en-US" u="sng" dirty="0" err="1">
                <a:hlinkClick r:id="rId2" tooltip="Српски архив за целокупно лекарство"/>
              </a:rPr>
              <a:t>целокупно</a:t>
            </a:r>
            <a:r>
              <a:rPr lang="en-US" u="sng" dirty="0">
                <a:hlinkClick r:id="rId2" tooltip="Српски архив за целокупно лекарство"/>
              </a:rPr>
              <a:t> </a:t>
            </a:r>
            <a:r>
              <a:rPr lang="en-US" u="sng" dirty="0" err="1">
                <a:hlinkClick r:id="rId2" tooltip="Српски архив за целокупно лекарство"/>
              </a:rPr>
              <a:t>лекарство</a:t>
            </a:r>
            <a:r>
              <a:rPr lang="en-US" dirty="0"/>
              <a:t> (1874).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296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646176"/>
            <a:ext cx="9601196" cy="522969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ће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девет</a:t>
            </a:r>
            <a:r>
              <a:rPr lang="en-US" dirty="0"/>
              <a:t> </a:t>
            </a:r>
            <a:r>
              <a:rPr lang="en-US" dirty="0" err="1"/>
              <a:t>редовних</a:t>
            </a:r>
            <a:r>
              <a:rPr lang="en-US" dirty="0"/>
              <a:t>, </a:t>
            </a:r>
            <a:r>
              <a:rPr lang="en-US" dirty="0" err="1"/>
              <a:t>једним</a:t>
            </a:r>
            <a:r>
              <a:rPr lang="en-US" dirty="0"/>
              <a:t> </a:t>
            </a:r>
            <a:r>
              <a:rPr lang="en-US" dirty="0" err="1"/>
              <a:t>почасним</a:t>
            </a:r>
            <a:r>
              <a:rPr lang="en-US" dirty="0"/>
              <a:t> и 34 </a:t>
            </a:r>
            <a:r>
              <a:rPr lang="en-US" dirty="0" err="1"/>
              <a:t>дописна</a:t>
            </a:r>
            <a:r>
              <a:rPr lang="en-US" dirty="0"/>
              <a:t> </a:t>
            </a:r>
            <a:r>
              <a:rPr lang="en-US" dirty="0" err="1"/>
              <a:t>члана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унутрашњости</a:t>
            </a:r>
            <a:r>
              <a:rPr lang="en-US" dirty="0"/>
              <a:t>, </a:t>
            </a:r>
            <a:r>
              <a:rPr lang="en-US" dirty="0" err="1"/>
              <a:t>као</a:t>
            </a:r>
            <a:r>
              <a:rPr lang="en-US" dirty="0"/>
              <a:t> и "24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словенских</a:t>
            </a:r>
            <a:r>
              <a:rPr lang="en-US" dirty="0"/>
              <a:t> и </a:t>
            </a:r>
            <a:r>
              <a:rPr lang="en-US" dirty="0" err="1"/>
              <a:t>других</a:t>
            </a:r>
            <a:r>
              <a:rPr lang="en-US" dirty="0"/>
              <a:t> </a:t>
            </a:r>
            <a:r>
              <a:rPr lang="en-US" dirty="0" err="1"/>
              <a:t>земаља</a:t>
            </a:r>
            <a:r>
              <a:rPr lang="en-US" dirty="0"/>
              <a:t>“ 5. </a:t>
            </a:r>
            <a:r>
              <a:rPr lang="en-US" dirty="0" err="1"/>
              <a:t>августа</a:t>
            </a:r>
            <a:r>
              <a:rPr lang="en-US" dirty="0"/>
              <a:t> 1872. </a:t>
            </a:r>
            <a:r>
              <a:rPr lang="en-US" dirty="0" err="1"/>
              <a:t>године</a:t>
            </a:r>
            <a:r>
              <a:rPr lang="en-US" dirty="0"/>
              <a:t> </a:t>
            </a:r>
            <a:r>
              <a:rPr lang="en-US" dirty="0" err="1"/>
              <a:t>званично</a:t>
            </a:r>
            <a:r>
              <a:rPr lang="en-US" dirty="0"/>
              <a:t> </a:t>
            </a:r>
            <a:r>
              <a:rPr lang="en-US" dirty="0" err="1"/>
              <a:t>отпочети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редовним</a:t>
            </a:r>
            <a:r>
              <a:rPr lang="en-US" dirty="0"/>
              <a:t> </a:t>
            </a:r>
            <a:r>
              <a:rPr lang="en-US" dirty="0" err="1"/>
              <a:t>радом</a:t>
            </a:r>
            <a:r>
              <a:rPr lang="en-US" dirty="0"/>
              <a:t>.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ће</a:t>
            </a:r>
            <a:r>
              <a:rPr lang="en-US" dirty="0"/>
              <a:t> </a:t>
            </a:r>
            <a:r>
              <a:rPr lang="en-US" dirty="0" err="1"/>
              <a:t>већ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тих</a:t>
            </a:r>
            <a:r>
              <a:rPr lang="en-US" dirty="0"/>
              <a:t> </a:t>
            </a:r>
            <a:r>
              <a:rPr lang="en-US" dirty="0" err="1"/>
              <a:t>првих</a:t>
            </a:r>
            <a:r>
              <a:rPr lang="en-US" dirty="0"/>
              <a:t> </a:t>
            </a:r>
            <a:r>
              <a:rPr lang="en-US" dirty="0" err="1"/>
              <a:t>дана</a:t>
            </a:r>
            <a:r>
              <a:rPr lang="en-US" dirty="0"/>
              <a:t> </a:t>
            </a:r>
            <a:r>
              <a:rPr lang="en-US" dirty="0" err="1"/>
              <a:t>поред</a:t>
            </a:r>
            <a:r>
              <a:rPr lang="en-US" dirty="0"/>
              <a:t> </a:t>
            </a:r>
            <a:r>
              <a:rPr lang="en-US" dirty="0" err="1"/>
              <a:t>сталешких</a:t>
            </a:r>
            <a:r>
              <a:rPr lang="en-US" dirty="0"/>
              <a:t> </a:t>
            </a:r>
            <a:r>
              <a:rPr lang="en-US" dirty="0" err="1"/>
              <a:t>питања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својим</a:t>
            </a:r>
            <a:r>
              <a:rPr lang="en-US" dirty="0"/>
              <a:t> </a:t>
            </a:r>
            <a:r>
              <a:rPr lang="en-US" dirty="0" err="1"/>
              <a:t>седницама</a:t>
            </a:r>
            <a:r>
              <a:rPr lang="en-US" dirty="0"/>
              <a:t> </a:t>
            </a:r>
            <a:r>
              <a:rPr lang="en-US" dirty="0" err="1"/>
              <a:t>почети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бави</a:t>
            </a:r>
            <a:r>
              <a:rPr lang="en-US" dirty="0"/>
              <a:t> и </a:t>
            </a:r>
            <a:r>
              <a:rPr lang="en-US" dirty="0" err="1"/>
              <a:t>стручним</a:t>
            </a:r>
            <a:r>
              <a:rPr lang="en-US" dirty="0"/>
              <a:t> </a:t>
            </a:r>
            <a:r>
              <a:rPr lang="en-US" dirty="0" err="1"/>
              <a:t>радом</a:t>
            </a:r>
            <a:r>
              <a:rPr lang="en-US" dirty="0"/>
              <a:t> </a:t>
            </a:r>
            <a:r>
              <a:rPr lang="en-US" dirty="0" err="1"/>
              <a:t>везаним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медицинске</a:t>
            </a:r>
            <a:r>
              <a:rPr lang="en-US" dirty="0"/>
              <a:t>, </a:t>
            </a:r>
            <a:r>
              <a:rPr lang="en-US" dirty="0" err="1"/>
              <a:t>здравствене</a:t>
            </a:r>
            <a:r>
              <a:rPr lang="en-US" dirty="0"/>
              <a:t> и </a:t>
            </a:r>
            <a:r>
              <a:rPr lang="en-US" dirty="0" err="1"/>
              <a:t>социјалне</a:t>
            </a:r>
            <a:r>
              <a:rPr lang="en-US" dirty="0"/>
              <a:t> </a:t>
            </a:r>
            <a:r>
              <a:rPr lang="en-US" dirty="0" err="1"/>
              <a:t>прилике</a:t>
            </a:r>
            <a:r>
              <a:rPr lang="en-US" dirty="0"/>
              <a:t> у </a:t>
            </a:r>
            <a:r>
              <a:rPr lang="en-US" dirty="0" err="1"/>
              <a:t>српском</a:t>
            </a:r>
            <a:r>
              <a:rPr lang="en-US" dirty="0"/>
              <a:t> </a:t>
            </a:r>
            <a:r>
              <a:rPr lang="en-US" dirty="0" err="1"/>
              <a:t>народу</a:t>
            </a:r>
            <a:r>
              <a:rPr lang="en-US" dirty="0"/>
              <a:t>. </a:t>
            </a:r>
            <a:endParaRPr lang="sr-Cyrl-RS" dirty="0"/>
          </a:p>
          <a:p>
            <a:pPr algn="just"/>
            <a:r>
              <a:rPr lang="en-US" dirty="0" err="1"/>
              <a:t>Тако</a:t>
            </a:r>
            <a:r>
              <a:rPr lang="en-US" dirty="0"/>
              <a:t> </a:t>
            </a:r>
            <a:r>
              <a:rPr lang="en-US" dirty="0" err="1"/>
              <a:t>ће</a:t>
            </a:r>
            <a:r>
              <a:rPr lang="en-US" dirty="0"/>
              <a:t> </a:t>
            </a:r>
            <a:r>
              <a:rPr lang="en-US" dirty="0" err="1"/>
              <a:t>оно</a:t>
            </a:r>
            <a:r>
              <a:rPr lang="en-US" dirty="0"/>
              <a:t> </a:t>
            </a:r>
            <a:r>
              <a:rPr lang="en-US" dirty="0" err="1"/>
              <a:t>већ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првог</a:t>
            </a:r>
            <a:r>
              <a:rPr lang="en-US" dirty="0"/>
              <a:t> </a:t>
            </a:r>
            <a:r>
              <a:rPr lang="en-US" dirty="0" err="1"/>
              <a:t>тренутка</a:t>
            </a:r>
            <a:r>
              <a:rPr lang="en-US" dirty="0"/>
              <a:t>, </a:t>
            </a:r>
            <a:r>
              <a:rPr lang="en-US" dirty="0" err="1"/>
              <a:t>да</a:t>
            </a:r>
            <a:r>
              <a:rPr lang="en-US" dirty="0"/>
              <a:t> "... </a:t>
            </a:r>
            <a:r>
              <a:rPr lang="en-US" dirty="0" err="1"/>
              <a:t>ради</a:t>
            </a:r>
            <a:r>
              <a:rPr lang="en-US" dirty="0"/>
              <a:t> </a:t>
            </a:r>
            <a:r>
              <a:rPr lang="en-US" dirty="0" err="1"/>
              <a:t>нарочито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статистици</a:t>
            </a:r>
            <a:r>
              <a:rPr lang="en-US" dirty="0"/>
              <a:t> </a:t>
            </a:r>
            <a:r>
              <a:rPr lang="en-US" dirty="0" err="1"/>
              <a:t>болести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у </a:t>
            </a:r>
            <a:r>
              <a:rPr lang="en-US" dirty="0" err="1"/>
              <a:t>Србији</a:t>
            </a:r>
            <a:r>
              <a:rPr lang="en-US" dirty="0"/>
              <a:t>, </a:t>
            </a:r>
            <a:r>
              <a:rPr lang="en-US" dirty="0" err="1"/>
              <a:t>већ</a:t>
            </a:r>
            <a:r>
              <a:rPr lang="en-US" dirty="0"/>
              <a:t> и у </a:t>
            </a:r>
            <a:r>
              <a:rPr lang="en-US" dirty="0" err="1"/>
              <a:t>земљама</a:t>
            </a:r>
            <a:r>
              <a:rPr lang="en-US" dirty="0"/>
              <a:t> у </a:t>
            </a:r>
            <a:r>
              <a:rPr lang="en-US" dirty="0" err="1"/>
              <a:t>којима</a:t>
            </a:r>
            <a:r>
              <a:rPr lang="en-US" dirty="0"/>
              <a:t> </a:t>
            </a:r>
            <a:r>
              <a:rPr lang="en-US" dirty="0" err="1"/>
              <a:t>српски</a:t>
            </a:r>
            <a:r>
              <a:rPr lang="en-US" dirty="0"/>
              <a:t> </a:t>
            </a:r>
            <a:r>
              <a:rPr lang="en-US" dirty="0" err="1"/>
              <a:t>народ</a:t>
            </a:r>
            <a:r>
              <a:rPr lang="en-US" dirty="0"/>
              <a:t> </a:t>
            </a:r>
            <a:r>
              <a:rPr lang="en-US" dirty="0" err="1"/>
              <a:t>живи</a:t>
            </a:r>
            <a:r>
              <a:rPr lang="en-US" dirty="0"/>
              <a:t>,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тражи</a:t>
            </a:r>
            <a:r>
              <a:rPr lang="en-US" dirty="0"/>
              <a:t> </a:t>
            </a:r>
            <a:r>
              <a:rPr lang="en-US" dirty="0" err="1"/>
              <a:t>узроке</a:t>
            </a:r>
            <a:r>
              <a:rPr lang="en-US" dirty="0"/>
              <a:t> </a:t>
            </a:r>
            <a:r>
              <a:rPr lang="en-US" dirty="0" err="1"/>
              <a:t>болестима</a:t>
            </a:r>
            <a:r>
              <a:rPr lang="en-US" dirty="0"/>
              <a:t>, </a:t>
            </a:r>
            <a:r>
              <a:rPr lang="en-US" dirty="0" err="1"/>
              <a:t>уколико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они</a:t>
            </a:r>
            <a:r>
              <a:rPr lang="en-US" dirty="0"/>
              <a:t> у </a:t>
            </a:r>
            <a:r>
              <a:rPr lang="en-US" dirty="0" err="1"/>
              <a:t>народним</a:t>
            </a:r>
            <a:r>
              <a:rPr lang="en-US" dirty="0"/>
              <a:t> и </a:t>
            </a:r>
            <a:r>
              <a:rPr lang="en-US" dirty="0" err="1"/>
              <a:t>географским</a:t>
            </a:r>
            <a:r>
              <a:rPr lang="en-US" dirty="0"/>
              <a:t> </a:t>
            </a:r>
            <a:r>
              <a:rPr lang="en-US" dirty="0" err="1"/>
              <a:t>особинама</a:t>
            </a:r>
            <a:r>
              <a:rPr lang="en-US" dirty="0"/>
              <a:t> и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проучава</a:t>
            </a:r>
            <a:r>
              <a:rPr lang="en-US" dirty="0"/>
              <a:t> </a:t>
            </a:r>
            <a:r>
              <a:rPr lang="en-US" dirty="0" err="1"/>
              <a:t>средства</a:t>
            </a:r>
            <a:r>
              <a:rPr lang="en-US" dirty="0"/>
              <a:t> </a:t>
            </a:r>
            <a:r>
              <a:rPr lang="en-US" dirty="0" err="1"/>
              <a:t>којим</a:t>
            </a:r>
            <a:r>
              <a:rPr lang="en-US" dirty="0"/>
              <a:t> </a:t>
            </a:r>
            <a:r>
              <a:rPr lang="en-US" dirty="0" err="1"/>
              <a:t>би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ти</a:t>
            </a:r>
            <a:r>
              <a:rPr lang="en-US" dirty="0"/>
              <a:t> </a:t>
            </a:r>
            <a:r>
              <a:rPr lang="en-US" dirty="0" err="1"/>
              <a:t>узроци</a:t>
            </a:r>
            <a:r>
              <a:rPr lang="en-US" dirty="0"/>
              <a:t> </a:t>
            </a:r>
            <a:r>
              <a:rPr lang="en-US" dirty="0" err="1"/>
              <a:t>најпоузданије</a:t>
            </a:r>
            <a:r>
              <a:rPr lang="en-US" dirty="0"/>
              <a:t> </a:t>
            </a:r>
            <a:r>
              <a:rPr lang="en-US" dirty="0" err="1"/>
              <a:t>уклањали</a:t>
            </a:r>
            <a:r>
              <a:rPr lang="en-US" dirty="0"/>
              <a:t>...".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тај</a:t>
            </a:r>
            <a:r>
              <a:rPr lang="en-US" dirty="0"/>
              <a:t> </a:t>
            </a:r>
            <a:r>
              <a:rPr lang="en-US" dirty="0" err="1"/>
              <a:t>начин</a:t>
            </a:r>
            <a:r>
              <a:rPr lang="en-US" dirty="0"/>
              <a:t> "... </a:t>
            </a:r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самог</a:t>
            </a:r>
            <a:r>
              <a:rPr lang="en-US" dirty="0"/>
              <a:t> </a:t>
            </a:r>
            <a:r>
              <a:rPr lang="en-US" dirty="0" err="1"/>
              <a:t>почетка</a:t>
            </a:r>
            <a:r>
              <a:rPr lang="en-US" dirty="0"/>
              <a:t> </a:t>
            </a:r>
            <a:r>
              <a:rPr lang="en-US" dirty="0" err="1"/>
              <a:t>свог</a:t>
            </a:r>
            <a:r>
              <a:rPr lang="en-US" dirty="0"/>
              <a:t> </a:t>
            </a:r>
            <a:r>
              <a:rPr lang="en-US" dirty="0" err="1"/>
              <a:t>рада</a:t>
            </a:r>
            <a:r>
              <a:rPr lang="en-US" dirty="0"/>
              <a:t> </a:t>
            </a:r>
            <a:r>
              <a:rPr lang="en-US" dirty="0" err="1"/>
              <a:t>постало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свих</a:t>
            </a:r>
            <a:r>
              <a:rPr lang="en-US" dirty="0"/>
              <a:t> </a:t>
            </a:r>
            <a:r>
              <a:rPr lang="en-US" dirty="0" err="1"/>
              <a:t>Срба</a:t>
            </a:r>
            <a:r>
              <a:rPr lang="en-US" dirty="0"/>
              <a:t>,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у </a:t>
            </a:r>
            <a:r>
              <a:rPr lang="en-US" dirty="0" err="1"/>
              <a:t>Србији</a:t>
            </a:r>
            <a:r>
              <a:rPr lang="en-US" dirty="0"/>
              <a:t> </a:t>
            </a:r>
            <a:r>
              <a:rPr lang="en-US" dirty="0" err="1"/>
              <a:t>него</a:t>
            </a:r>
            <a:r>
              <a:rPr lang="en-US" dirty="0"/>
              <a:t> и </a:t>
            </a:r>
            <a:r>
              <a:rPr lang="en-US" dirty="0" err="1"/>
              <a:t>ван</a:t>
            </a:r>
            <a:r>
              <a:rPr lang="en-US" dirty="0"/>
              <a:t> </a:t>
            </a:r>
            <a:r>
              <a:rPr lang="en-US" dirty="0" err="1"/>
              <a:t>ових</a:t>
            </a:r>
            <a:r>
              <a:rPr lang="en-US" dirty="0"/>
              <a:t> </a:t>
            </a:r>
            <a:r>
              <a:rPr lang="en-US" dirty="0" err="1"/>
              <a:t>граница</a:t>
            </a:r>
            <a:r>
              <a:rPr lang="en-US" dirty="0"/>
              <a:t>..." - </a:t>
            </a:r>
            <a:r>
              <a:rPr lang="en-US" dirty="0" err="1"/>
              <a:t>како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записао</a:t>
            </a:r>
            <a:r>
              <a:rPr lang="en-US" dirty="0"/>
              <a:t>, </a:t>
            </a:r>
            <a:r>
              <a:rPr lang="en-US" dirty="0" err="1"/>
              <a:t>др</a:t>
            </a:r>
            <a:r>
              <a:rPr lang="en-US" dirty="0"/>
              <a:t> </a:t>
            </a:r>
            <a:r>
              <a:rPr lang="en-US" dirty="0" err="1"/>
              <a:t>Војислав</a:t>
            </a:r>
            <a:r>
              <a:rPr lang="en-US" dirty="0"/>
              <a:t> </a:t>
            </a:r>
            <a:r>
              <a:rPr lang="en-US" dirty="0" err="1"/>
              <a:t>Суботић</a:t>
            </a:r>
            <a:r>
              <a:rPr lang="en-US" dirty="0"/>
              <a:t> (1922) у </a:t>
            </a:r>
            <a:r>
              <a:rPr lang="en-US" dirty="0" err="1"/>
              <a:t>својој</a:t>
            </a:r>
            <a:r>
              <a:rPr lang="en-US" dirty="0"/>
              <a:t> „</a:t>
            </a:r>
            <a:r>
              <a:rPr lang="en-US" dirty="0" err="1"/>
              <a:t>Историји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“ </a:t>
            </a:r>
            <a:r>
              <a:rPr lang="en-US" dirty="0" err="1"/>
              <a:t>издатој</a:t>
            </a:r>
            <a:r>
              <a:rPr lang="en-US" dirty="0"/>
              <a:t> </a:t>
            </a:r>
            <a:r>
              <a:rPr lang="en-US" dirty="0" err="1"/>
              <a:t>поводом</a:t>
            </a:r>
            <a:r>
              <a:rPr lang="en-US" dirty="0"/>
              <a:t> </a:t>
            </a:r>
            <a:r>
              <a:rPr lang="en-US" dirty="0" err="1"/>
              <a:t>педесете</a:t>
            </a:r>
            <a:r>
              <a:rPr lang="en-US" dirty="0"/>
              <a:t> </a:t>
            </a:r>
            <a:r>
              <a:rPr lang="en-US" dirty="0" err="1"/>
              <a:t>годишњице</a:t>
            </a:r>
            <a:r>
              <a:rPr lang="en-US" dirty="0"/>
              <a:t> </a:t>
            </a:r>
            <a:r>
              <a:rPr lang="en-US" dirty="0" err="1"/>
              <a:t>постојања</a:t>
            </a:r>
            <a:r>
              <a:rPr lang="en-US" dirty="0"/>
              <a:t> и </a:t>
            </a:r>
            <a:r>
              <a:rPr lang="en-US" dirty="0" err="1"/>
              <a:t>рада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248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 (СЛД) </a:t>
            </a:r>
            <a:r>
              <a:rPr lang="en-US" dirty="0" err="1"/>
              <a:t>било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иницијатор</a:t>
            </a:r>
            <a:r>
              <a:rPr lang="en-US" dirty="0"/>
              <a:t> </a:t>
            </a:r>
            <a:r>
              <a:rPr lang="en-US" dirty="0" err="1"/>
              <a:t>низа</a:t>
            </a:r>
            <a:r>
              <a:rPr lang="en-US" dirty="0"/>
              <a:t> </a:t>
            </a:r>
            <a:r>
              <a:rPr lang="en-US" dirty="0" err="1"/>
              <a:t>превентивних</a:t>
            </a:r>
            <a:r>
              <a:rPr lang="en-US" dirty="0"/>
              <a:t> </a:t>
            </a:r>
            <a:r>
              <a:rPr lang="en-US" dirty="0" err="1"/>
              <a:t>мера</a:t>
            </a:r>
            <a:r>
              <a:rPr lang="en-US" dirty="0"/>
              <a:t> у </a:t>
            </a:r>
            <a:r>
              <a:rPr lang="en-US" dirty="0" err="1"/>
              <a:t>спречавању</a:t>
            </a:r>
            <a:r>
              <a:rPr lang="en-US" dirty="0"/>
              <a:t> </a:t>
            </a:r>
            <a:r>
              <a:rPr lang="en-US" dirty="0" err="1"/>
              <a:t>заразних</a:t>
            </a:r>
            <a:r>
              <a:rPr lang="en-US" dirty="0"/>
              <a:t> </a:t>
            </a:r>
            <a:r>
              <a:rPr lang="en-US" dirty="0" err="1"/>
              <a:t>болести</a:t>
            </a:r>
            <a:r>
              <a:rPr lang="en-US" dirty="0"/>
              <a:t>, </a:t>
            </a:r>
            <a:r>
              <a:rPr lang="en-US" dirty="0" err="1"/>
              <a:t>давало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иницијативу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оснивање</a:t>
            </a:r>
            <a:r>
              <a:rPr lang="en-US" dirty="0"/>
              <a:t> </a:t>
            </a:r>
            <a:r>
              <a:rPr lang="en-US" dirty="0" err="1"/>
              <a:t>Фонда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потпомагање</a:t>
            </a:r>
            <a:r>
              <a:rPr lang="en-US" dirty="0"/>
              <a:t> </a:t>
            </a:r>
            <a:r>
              <a:rPr lang="en-US" dirty="0" err="1"/>
              <a:t>сиромашних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, </a:t>
            </a:r>
            <a:r>
              <a:rPr lang="en-US" dirty="0" err="1"/>
              <a:t>њихових</a:t>
            </a:r>
            <a:r>
              <a:rPr lang="en-US" dirty="0"/>
              <a:t> </a:t>
            </a:r>
            <a:r>
              <a:rPr lang="en-US" dirty="0" err="1"/>
              <a:t>удовица</a:t>
            </a:r>
            <a:r>
              <a:rPr lang="en-US" dirty="0"/>
              <a:t> и </a:t>
            </a:r>
            <a:r>
              <a:rPr lang="en-US" dirty="0" err="1"/>
              <a:t>сирочади</a:t>
            </a:r>
            <a:r>
              <a:rPr lang="en-US" dirty="0"/>
              <a:t> и </a:t>
            </a:r>
            <a:r>
              <a:rPr lang="en-US" dirty="0" err="1"/>
              <a:t>др</a:t>
            </a:r>
            <a:r>
              <a:rPr lang="en-US" dirty="0"/>
              <a:t>.</a:t>
            </a:r>
          </a:p>
          <a:p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имало</a:t>
            </a:r>
            <a:r>
              <a:rPr lang="en-US" dirty="0"/>
              <a:t> и </a:t>
            </a:r>
            <a:r>
              <a:rPr lang="en-US" dirty="0" err="1"/>
              <a:t>велике</a:t>
            </a:r>
            <a:r>
              <a:rPr lang="en-US" dirty="0"/>
              <a:t> </a:t>
            </a:r>
            <a:r>
              <a:rPr lang="en-US" dirty="0" err="1"/>
              <a:t>заслуге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оснивање</a:t>
            </a:r>
            <a:r>
              <a:rPr lang="en-US" dirty="0"/>
              <a:t> </a:t>
            </a:r>
            <a:r>
              <a:rPr lang="en-US" dirty="0" err="1"/>
              <a:t>Министарства</a:t>
            </a:r>
            <a:r>
              <a:rPr lang="en-US" dirty="0"/>
              <a:t> </a:t>
            </a:r>
            <a:r>
              <a:rPr lang="en-US" dirty="0" err="1"/>
              <a:t>здравља</a:t>
            </a:r>
            <a:r>
              <a:rPr lang="en-US" dirty="0"/>
              <a:t> (</a:t>
            </a:r>
            <a:r>
              <a:rPr lang="en-US" u="sng" dirty="0">
                <a:hlinkClick r:id="rId2" tooltip="1918"/>
              </a:rPr>
              <a:t>1918</a:t>
            </a:r>
            <a:r>
              <a:rPr lang="en-US" dirty="0"/>
              <a:t>), </a:t>
            </a:r>
            <a:r>
              <a:rPr lang="en-US" u="sng" dirty="0" err="1">
                <a:hlinkClick r:id="rId3" tooltip="Медицински факултет Универзитета у Београду"/>
              </a:rPr>
              <a:t>Медицинског</a:t>
            </a:r>
            <a:r>
              <a:rPr lang="en-US" u="sng" dirty="0">
                <a:hlinkClick r:id="rId3" tooltip="Медицински факултет Универзитета у Београду"/>
              </a:rPr>
              <a:t> </a:t>
            </a:r>
            <a:r>
              <a:rPr lang="en-US" u="sng" dirty="0" err="1">
                <a:hlinkClick r:id="rId3" tooltip="Медицински факултет Универзитета у Београду"/>
              </a:rPr>
              <a:t>факултета</a:t>
            </a:r>
            <a:r>
              <a:rPr lang="en-US" u="sng" dirty="0">
                <a:hlinkClick r:id="rId3" tooltip="Медицински факултет Универзитета у Београду"/>
              </a:rPr>
              <a:t> у </a:t>
            </a:r>
            <a:r>
              <a:rPr lang="en-US" u="sng" dirty="0" err="1">
                <a:hlinkClick r:id="rId3" tooltip="Медицински факултет Универзитета у Београду"/>
              </a:rPr>
              <a:t>Београду</a:t>
            </a:r>
            <a:r>
              <a:rPr lang="en-US" dirty="0"/>
              <a:t> (</a:t>
            </a:r>
            <a:r>
              <a:rPr lang="en-US" u="sng" dirty="0">
                <a:hlinkClick r:id="rId4" tooltip="1919"/>
              </a:rPr>
              <a:t>1919</a:t>
            </a:r>
            <a:r>
              <a:rPr lang="en-US" dirty="0"/>
              <a:t>), </a:t>
            </a:r>
            <a:r>
              <a:rPr lang="en-US" u="sng" dirty="0" err="1">
                <a:hlinkClick r:id="rId5" tooltip="Лекарска комора Србије"/>
              </a:rPr>
              <a:t>Лекарске</a:t>
            </a:r>
            <a:r>
              <a:rPr lang="en-US" u="sng" dirty="0">
                <a:hlinkClick r:id="rId5" tooltip="Лекарска комора Србије"/>
              </a:rPr>
              <a:t> </a:t>
            </a:r>
            <a:r>
              <a:rPr lang="en-US" u="sng" dirty="0" err="1">
                <a:hlinkClick r:id="rId5" tooltip="Лекарска комора Србије"/>
              </a:rPr>
              <a:t>коморе</a:t>
            </a:r>
            <a:r>
              <a:rPr lang="en-US" dirty="0"/>
              <a:t> (</a:t>
            </a:r>
            <a:r>
              <a:rPr lang="en-US" u="sng" dirty="0">
                <a:hlinkClick r:id="rId6" tooltip="1923"/>
              </a:rPr>
              <a:t>1923</a:t>
            </a:r>
            <a:r>
              <a:rPr lang="en-US" dirty="0"/>
              <a:t>) и </a:t>
            </a:r>
            <a:r>
              <a:rPr lang="en-US" dirty="0" err="1"/>
              <a:t>подизање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дома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 (</a:t>
            </a:r>
            <a:r>
              <a:rPr lang="en-US" u="sng" dirty="0">
                <a:hlinkClick r:id="rId7" tooltip="1932"/>
              </a:rPr>
              <a:t>1932</a:t>
            </a:r>
            <a:r>
              <a:rPr lang="en-US" dirty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06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време</a:t>
            </a:r>
            <a:r>
              <a:rPr lang="en-US" dirty="0"/>
              <a:t> </a:t>
            </a:r>
            <a:r>
              <a:rPr lang="en-US" dirty="0" err="1"/>
              <a:t>Великог</a:t>
            </a:r>
            <a:r>
              <a:rPr lang="en-US" dirty="0"/>
              <a:t> </a:t>
            </a:r>
            <a:r>
              <a:rPr lang="en-US" dirty="0" err="1"/>
              <a:t>рата</a:t>
            </a:r>
            <a:r>
              <a:rPr lang="en-US" dirty="0"/>
              <a:t> и </a:t>
            </a:r>
            <a:r>
              <a:rPr lang="en-US" dirty="0" err="1"/>
              <a:t>немачке</a:t>
            </a:r>
            <a:r>
              <a:rPr lang="en-US" dirty="0"/>
              <a:t> </a:t>
            </a:r>
            <a:r>
              <a:rPr lang="en-US" dirty="0" err="1"/>
              <a:t>окупације</a:t>
            </a:r>
            <a:r>
              <a:rPr lang="en-US" dirty="0"/>
              <a:t> СЛД </a:t>
            </a:r>
            <a:r>
              <a:rPr lang="en-US" dirty="0" err="1"/>
              <a:t>није</a:t>
            </a:r>
            <a:r>
              <a:rPr lang="en-US" dirty="0"/>
              <a:t> </a:t>
            </a:r>
            <a:r>
              <a:rPr lang="en-US" dirty="0" err="1"/>
              <a:t>радило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један</a:t>
            </a:r>
            <a:r>
              <a:rPr lang="en-US" dirty="0"/>
              <a:t> </a:t>
            </a:r>
            <a:r>
              <a:rPr lang="en-US" dirty="0" err="1"/>
              <a:t>део</a:t>
            </a:r>
            <a:r>
              <a:rPr lang="en-US" dirty="0"/>
              <a:t> </a:t>
            </a:r>
            <a:r>
              <a:rPr lang="en-US" dirty="0" err="1"/>
              <a:t>њених</a:t>
            </a:r>
            <a:r>
              <a:rPr lang="en-US" dirty="0"/>
              <a:t> </a:t>
            </a:r>
            <a:r>
              <a:rPr lang="en-US" dirty="0" err="1"/>
              <a:t>чланова</a:t>
            </a:r>
            <a:r>
              <a:rPr lang="en-US" dirty="0"/>
              <a:t> </a:t>
            </a:r>
            <a:r>
              <a:rPr lang="en-US" dirty="0" err="1"/>
              <a:t>активно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индиректно</a:t>
            </a:r>
            <a:r>
              <a:rPr lang="en-US" dirty="0"/>
              <a:t> </a:t>
            </a:r>
            <a:r>
              <a:rPr lang="en-US" dirty="0" err="1"/>
              <a:t>учествовао</a:t>
            </a:r>
            <a:r>
              <a:rPr lang="en-US" dirty="0"/>
              <a:t> у </a:t>
            </a:r>
            <a:r>
              <a:rPr lang="en-US" dirty="0" err="1"/>
              <a:t>овим</a:t>
            </a:r>
            <a:r>
              <a:rPr lang="en-US" dirty="0"/>
              <a:t> </a:t>
            </a:r>
            <a:r>
              <a:rPr lang="en-US" dirty="0" err="1"/>
              <a:t>ратовима</a:t>
            </a:r>
            <a:r>
              <a:rPr lang="en-US" dirty="0"/>
              <a:t>,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фронту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у </a:t>
            </a:r>
            <a:r>
              <a:rPr lang="en-US" dirty="0" err="1"/>
              <a:t>позадини</a:t>
            </a:r>
            <a:r>
              <a:rPr lang="en-US" dirty="0"/>
              <a:t>.</a:t>
            </a:r>
          </a:p>
          <a:p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окончањи</a:t>
            </a:r>
            <a:r>
              <a:rPr lang="en-US" dirty="0"/>
              <a:t> </a:t>
            </a:r>
            <a:r>
              <a:rPr lang="en-US" dirty="0" err="1"/>
              <a:t>Другог</a:t>
            </a:r>
            <a:r>
              <a:rPr lang="en-US" dirty="0"/>
              <a:t> </a:t>
            </a:r>
            <a:r>
              <a:rPr lang="en-US" dirty="0" err="1"/>
              <a:t>светског</a:t>
            </a:r>
            <a:r>
              <a:rPr lang="en-US" dirty="0"/>
              <a:t> </a:t>
            </a:r>
            <a:r>
              <a:rPr lang="en-US" dirty="0" err="1"/>
              <a:t>рата</a:t>
            </a:r>
            <a:r>
              <a:rPr lang="en-US" dirty="0"/>
              <a:t> СЛД </a:t>
            </a:r>
            <a:r>
              <a:rPr lang="en-US" dirty="0" err="1"/>
              <a:t>обнавља</a:t>
            </a:r>
            <a:r>
              <a:rPr lang="en-US" dirty="0"/>
              <a:t> </a:t>
            </a:r>
            <a:r>
              <a:rPr lang="en-US" dirty="0" err="1"/>
              <a:t>рад</a:t>
            </a:r>
            <a:r>
              <a:rPr lang="en-US" dirty="0"/>
              <a:t> </a:t>
            </a:r>
            <a:r>
              <a:rPr lang="en-US" dirty="0" err="1"/>
              <a:t>почетком</a:t>
            </a:r>
            <a:r>
              <a:rPr lang="en-US" dirty="0"/>
              <a:t> </a:t>
            </a:r>
            <a:r>
              <a:rPr lang="en-US" u="sng" dirty="0">
                <a:hlinkClick r:id="rId2" tooltip="1945"/>
              </a:rPr>
              <a:t>1945</a:t>
            </a:r>
            <a:r>
              <a:rPr lang="en-US" dirty="0"/>
              <a:t>. </a:t>
            </a:r>
            <a:r>
              <a:rPr lang="en-US" dirty="0" err="1"/>
              <a:t>године</a:t>
            </a:r>
            <a:r>
              <a:rPr lang="en-US" dirty="0"/>
              <a:t>. </a:t>
            </a:r>
            <a:r>
              <a:rPr lang="en-US" dirty="0" err="1"/>
              <a:t>Добијало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бројне</a:t>
            </a:r>
            <a:r>
              <a:rPr lang="en-US" dirty="0"/>
              <a:t> </a:t>
            </a:r>
            <a:r>
              <a:rPr lang="en-US" dirty="0" err="1"/>
              <a:t>задужбине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чиниле</a:t>
            </a:r>
            <a:r>
              <a:rPr lang="en-US" dirty="0"/>
              <a:t> </a:t>
            </a:r>
            <a:r>
              <a:rPr lang="en-US" dirty="0" err="1"/>
              <a:t>материјалну</a:t>
            </a:r>
            <a:r>
              <a:rPr lang="en-US" dirty="0"/>
              <a:t> </a:t>
            </a:r>
            <a:r>
              <a:rPr lang="en-US" dirty="0" err="1"/>
              <a:t>базу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његову</a:t>
            </a:r>
            <a:r>
              <a:rPr lang="en-US" dirty="0"/>
              <a:t> </a:t>
            </a:r>
            <a:r>
              <a:rPr lang="en-US" dirty="0" err="1"/>
              <a:t>делатност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079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 err="1"/>
              <a:t>Када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оснивано</a:t>
            </a:r>
            <a:r>
              <a:rPr lang="en-US" dirty="0"/>
              <a:t> </a:t>
            </a:r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,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центар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стручно</a:t>
            </a:r>
            <a:r>
              <a:rPr lang="en-US" dirty="0"/>
              <a:t> </a:t>
            </a:r>
            <a:r>
              <a:rPr lang="en-US" dirty="0" err="1"/>
              <a:t>усавршавање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, </a:t>
            </a:r>
            <a:r>
              <a:rPr lang="en-US" dirty="0" err="1"/>
              <a:t>колекционирање</a:t>
            </a:r>
            <a:r>
              <a:rPr lang="en-US" dirty="0"/>
              <a:t> </a:t>
            </a:r>
            <a:r>
              <a:rPr lang="en-US" dirty="0" err="1"/>
              <a:t>многих</a:t>
            </a:r>
            <a:r>
              <a:rPr lang="en-US" dirty="0"/>
              <a:t> </a:t>
            </a:r>
            <a:r>
              <a:rPr lang="en-US" dirty="0" err="1"/>
              <a:t>књига</a:t>
            </a:r>
            <a:r>
              <a:rPr lang="en-US" dirty="0"/>
              <a:t>, </a:t>
            </a:r>
            <a:r>
              <a:rPr lang="en-US" dirty="0" err="1"/>
              <a:t>предмета</a:t>
            </a:r>
            <a:r>
              <a:rPr lang="en-US" dirty="0"/>
              <a:t> и </a:t>
            </a:r>
            <a:r>
              <a:rPr lang="en-US" dirty="0" err="1"/>
              <a:t>патолошких</a:t>
            </a:r>
            <a:r>
              <a:rPr lang="en-US" dirty="0"/>
              <a:t> </a:t>
            </a:r>
            <a:r>
              <a:rPr lang="en-US" dirty="0" err="1"/>
              <a:t>препарата</a:t>
            </a:r>
            <a:r>
              <a:rPr lang="en-US" dirty="0"/>
              <a:t> </a:t>
            </a:r>
            <a:r>
              <a:rPr lang="en-US" dirty="0" err="1"/>
              <a:t>добило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своју</a:t>
            </a:r>
            <a:r>
              <a:rPr lang="en-US" dirty="0"/>
              <a:t> </a:t>
            </a:r>
            <a:r>
              <a:rPr lang="en-US" dirty="0" err="1"/>
              <a:t>потпуну</a:t>
            </a:r>
            <a:r>
              <a:rPr lang="en-US" dirty="0"/>
              <a:t> </a:t>
            </a:r>
            <a:r>
              <a:rPr lang="en-US" dirty="0" err="1"/>
              <a:t>сврху</a:t>
            </a:r>
            <a:r>
              <a:rPr lang="en-US" dirty="0"/>
              <a:t>. У </a:t>
            </a:r>
            <a:r>
              <a:rPr lang="en-US" dirty="0" err="1"/>
              <a:t>том</a:t>
            </a:r>
            <a:r>
              <a:rPr lang="en-US" dirty="0"/>
              <a:t> </a:t>
            </a:r>
            <a:r>
              <a:rPr lang="en-US" dirty="0" err="1"/>
              <a:t>циљу</a:t>
            </a:r>
            <a:r>
              <a:rPr lang="en-US" dirty="0"/>
              <a:t> </a:t>
            </a:r>
            <a:r>
              <a:rPr lang="en-US" dirty="0" err="1"/>
              <a:t>ради</a:t>
            </a:r>
            <a:r>
              <a:rPr lang="en-US" dirty="0"/>
              <a:t> </a:t>
            </a:r>
            <a:r>
              <a:rPr lang="en-US" dirty="0" err="1"/>
              <a:t>свеобухватног</a:t>
            </a:r>
            <a:r>
              <a:rPr lang="en-US" dirty="0"/>
              <a:t> </a:t>
            </a:r>
            <a:r>
              <a:rPr lang="en-US" dirty="0" err="1"/>
              <a:t>сагледавања</a:t>
            </a:r>
            <a:r>
              <a:rPr lang="en-US" dirty="0"/>
              <a:t> </a:t>
            </a:r>
            <a:r>
              <a:rPr lang="en-US" dirty="0" err="1"/>
              <a:t>феномена</a:t>
            </a:r>
            <a:r>
              <a:rPr lang="en-US" dirty="0"/>
              <a:t> </a:t>
            </a:r>
            <a:r>
              <a:rPr lang="en-US" dirty="0" err="1"/>
              <a:t>колекционирања</a:t>
            </a:r>
            <a:r>
              <a:rPr lang="en-US" dirty="0"/>
              <a:t> у </a:t>
            </a:r>
            <a:r>
              <a:rPr lang="en-US" dirty="0" err="1"/>
              <a:t>области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 и </a:t>
            </a:r>
            <a:r>
              <a:rPr lang="en-US" dirty="0" err="1"/>
              <a:t>могућности</a:t>
            </a:r>
            <a:r>
              <a:rPr lang="en-US" dirty="0"/>
              <a:t> </a:t>
            </a:r>
            <a:r>
              <a:rPr lang="en-US" dirty="0" err="1"/>
              <a:t>проверавања</a:t>
            </a:r>
            <a:r>
              <a:rPr lang="en-US" dirty="0"/>
              <a:t> и </a:t>
            </a:r>
            <a:r>
              <a:rPr lang="en-US" dirty="0" err="1"/>
              <a:t>утврђивања</a:t>
            </a:r>
            <a:r>
              <a:rPr lang="en-US" dirty="0"/>
              <a:t> </a:t>
            </a:r>
            <a:r>
              <a:rPr lang="en-US" dirty="0" err="1"/>
              <a:t>утицаја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у </a:t>
            </a:r>
            <a:r>
              <a:rPr lang="en-US" dirty="0" err="1"/>
              <a:t>том</a:t>
            </a:r>
            <a:r>
              <a:rPr lang="en-US" dirty="0"/>
              <a:t> </a:t>
            </a:r>
            <a:r>
              <a:rPr lang="en-US" dirty="0" err="1"/>
              <a:t>погледу</a:t>
            </a:r>
            <a:r>
              <a:rPr lang="en-US" dirty="0"/>
              <a:t> </a:t>
            </a:r>
            <a:r>
              <a:rPr lang="en-US" dirty="0" err="1"/>
              <a:t>имали</a:t>
            </a:r>
            <a:r>
              <a:rPr lang="en-US" dirty="0"/>
              <a:t> </a:t>
            </a:r>
            <a:r>
              <a:rPr lang="en-US" dirty="0" err="1"/>
              <a:t>културни</a:t>
            </a:r>
            <a:r>
              <a:rPr lang="en-US" dirty="0"/>
              <a:t> и </a:t>
            </a:r>
            <a:r>
              <a:rPr lang="en-US" dirty="0" err="1"/>
              <a:t>научни</a:t>
            </a:r>
            <a:r>
              <a:rPr lang="en-US" dirty="0"/>
              <a:t> </a:t>
            </a:r>
            <a:r>
              <a:rPr lang="en-US" dirty="0" err="1"/>
              <a:t>обрасци</a:t>
            </a:r>
            <a:r>
              <a:rPr lang="en-US" dirty="0"/>
              <a:t> </a:t>
            </a:r>
            <a:r>
              <a:rPr lang="en-US" dirty="0" err="1"/>
              <a:t>преношени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западноевропских</a:t>
            </a:r>
            <a:r>
              <a:rPr lang="en-US" dirty="0"/>
              <a:t> </a:t>
            </a:r>
            <a:r>
              <a:rPr lang="en-US" dirty="0" err="1"/>
              <a:t>земаља</a:t>
            </a:r>
            <a:r>
              <a:rPr lang="en-US" dirty="0"/>
              <a:t> у </a:t>
            </a:r>
            <a:r>
              <a:rPr lang="en-US" dirty="0" err="1"/>
              <a:t>Србију</a:t>
            </a:r>
            <a:r>
              <a:rPr lang="en-US" dirty="0"/>
              <a:t>,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наметала</a:t>
            </a:r>
            <a:r>
              <a:rPr lang="en-US" dirty="0"/>
              <a:t> </a:t>
            </a:r>
            <a:r>
              <a:rPr lang="en-US" dirty="0" err="1"/>
              <a:t>потребу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 </a:t>
            </a:r>
            <a:r>
              <a:rPr lang="en-US" dirty="0" err="1"/>
              <a:t>оснује</a:t>
            </a:r>
            <a:r>
              <a:rPr lang="en-US" dirty="0"/>
              <a:t> </a:t>
            </a:r>
            <a:r>
              <a:rPr lang="en-US" dirty="0" err="1"/>
              <a:t>Музеј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,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би</a:t>
            </a:r>
            <a:r>
              <a:rPr lang="en-US" dirty="0"/>
              <a:t> </a:t>
            </a:r>
            <a:r>
              <a:rPr lang="en-US" dirty="0" err="1"/>
              <a:t>објединио</a:t>
            </a:r>
            <a:r>
              <a:rPr lang="en-US" dirty="0"/>
              <a:t> </a:t>
            </a:r>
            <a:r>
              <a:rPr lang="en-US" dirty="0" err="1"/>
              <a:t>збирке</a:t>
            </a:r>
            <a:r>
              <a:rPr lang="en-US" dirty="0"/>
              <a:t> </a:t>
            </a:r>
            <a:r>
              <a:rPr lang="en-US" dirty="0" err="1"/>
              <a:t>Музеумаа</a:t>
            </a:r>
            <a:r>
              <a:rPr lang="en-US" dirty="0"/>
              <a:t> </a:t>
            </a:r>
            <a:r>
              <a:rPr lang="en-US" dirty="0" err="1"/>
              <a:t>редкости</a:t>
            </a:r>
            <a:r>
              <a:rPr lang="en-US" dirty="0"/>
              <a:t> и </a:t>
            </a:r>
            <a:r>
              <a:rPr lang="en-US" dirty="0" err="1"/>
              <a:t>Збирке</a:t>
            </a:r>
            <a:r>
              <a:rPr lang="en-US" dirty="0"/>
              <a:t> </a:t>
            </a:r>
            <a:r>
              <a:rPr lang="en-US" dirty="0" err="1"/>
              <a:t>препарата</a:t>
            </a:r>
            <a:r>
              <a:rPr lang="en-US" dirty="0"/>
              <a:t> СЛД. </a:t>
            </a:r>
            <a:endParaRPr lang="sr-Cyrl-RS" dirty="0"/>
          </a:p>
          <a:p>
            <a:pPr algn="just"/>
            <a:r>
              <a:rPr lang="en-US" dirty="0" err="1"/>
              <a:t>Његово</a:t>
            </a:r>
            <a:r>
              <a:rPr lang="en-US" dirty="0"/>
              <a:t> </a:t>
            </a:r>
            <a:r>
              <a:rPr lang="en-US" dirty="0" err="1"/>
              <a:t>основање</a:t>
            </a:r>
            <a:r>
              <a:rPr lang="en-US" dirty="0"/>
              <a:t> </a:t>
            </a:r>
            <a:r>
              <a:rPr lang="en-US" dirty="0" err="1"/>
              <a:t>имало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циљ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сачуване</a:t>
            </a:r>
            <a:r>
              <a:rPr lang="en-US" dirty="0"/>
              <a:t> и </a:t>
            </a:r>
            <a:r>
              <a:rPr lang="en-US" dirty="0" err="1"/>
              <a:t>проучене</a:t>
            </a:r>
            <a:r>
              <a:rPr lang="en-US" dirty="0"/>
              <a:t> </a:t>
            </a:r>
            <a:r>
              <a:rPr lang="en-US" dirty="0" err="1"/>
              <a:t>колекционирске</a:t>
            </a:r>
            <a:r>
              <a:rPr lang="en-US" dirty="0"/>
              <a:t> </a:t>
            </a:r>
            <a:r>
              <a:rPr lang="en-US" dirty="0" err="1"/>
              <a:t>предмета</a:t>
            </a:r>
            <a:r>
              <a:rPr lang="en-US" dirty="0"/>
              <a:t> </a:t>
            </a:r>
            <a:r>
              <a:rPr lang="en-US" dirty="0" err="1"/>
              <a:t>повезане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лечењем</a:t>
            </a:r>
            <a:r>
              <a:rPr lang="en-US" dirty="0"/>
              <a:t> и </a:t>
            </a:r>
            <a:r>
              <a:rPr lang="en-US" dirty="0" err="1"/>
              <a:t>очувањем</a:t>
            </a:r>
            <a:r>
              <a:rPr lang="en-US" dirty="0"/>
              <a:t> </a:t>
            </a:r>
            <a:r>
              <a:rPr lang="en-US" dirty="0" err="1"/>
              <a:t>здравља</a:t>
            </a:r>
            <a:r>
              <a:rPr lang="en-US" dirty="0"/>
              <a:t>, </a:t>
            </a:r>
            <a:r>
              <a:rPr lang="en-US" dirty="0" err="1"/>
              <a:t>прво</a:t>
            </a:r>
            <a:r>
              <a:rPr lang="en-US" dirty="0"/>
              <a:t> </a:t>
            </a:r>
            <a:r>
              <a:rPr lang="en-US" dirty="0" err="1"/>
              <a:t>оснује</a:t>
            </a:r>
            <a:r>
              <a:rPr lang="en-US" dirty="0"/>
              <a:t> </a:t>
            </a:r>
            <a:r>
              <a:rPr lang="en-US" dirty="0" err="1"/>
              <a:t>једна</a:t>
            </a:r>
            <a:r>
              <a:rPr lang="en-US" dirty="0"/>
              <a:t> </a:t>
            </a:r>
            <a:r>
              <a:rPr lang="en-US" dirty="0" err="1"/>
              <a:t>модерна</a:t>
            </a:r>
            <a:r>
              <a:rPr lang="en-US" dirty="0"/>
              <a:t> </a:t>
            </a:r>
            <a:r>
              <a:rPr lang="en-US" dirty="0" err="1"/>
              <a:t>музејска</a:t>
            </a:r>
            <a:r>
              <a:rPr lang="en-US" dirty="0"/>
              <a:t> </a:t>
            </a:r>
            <a:r>
              <a:rPr lang="en-US" dirty="0" err="1"/>
              <a:t>институција</a:t>
            </a:r>
            <a:r>
              <a:rPr lang="en-US" dirty="0"/>
              <a:t>, а </a:t>
            </a:r>
            <a:r>
              <a:rPr lang="en-US" dirty="0" err="1"/>
              <a:t>затим</a:t>
            </a:r>
            <a:r>
              <a:rPr lang="en-US" dirty="0"/>
              <a:t> и </a:t>
            </a:r>
            <a:r>
              <a:rPr lang="en-US" dirty="0" err="1"/>
              <a:t>специјализована</a:t>
            </a:r>
            <a:r>
              <a:rPr lang="en-US" dirty="0"/>
              <a:t> </a:t>
            </a:r>
            <a:r>
              <a:rPr lang="en-US" dirty="0" err="1"/>
              <a:t>музејска</a:t>
            </a:r>
            <a:r>
              <a:rPr lang="en-US" dirty="0"/>
              <a:t> </a:t>
            </a:r>
            <a:r>
              <a:rPr lang="en-US" dirty="0" err="1"/>
              <a:t>институција</a:t>
            </a:r>
            <a:r>
              <a:rPr lang="en-US" dirty="0"/>
              <a:t>,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би</a:t>
            </a:r>
            <a:r>
              <a:rPr lang="en-US" dirty="0"/>
              <a:t> </a:t>
            </a:r>
            <a:r>
              <a:rPr lang="en-US" dirty="0" err="1"/>
              <a:t>претходила</a:t>
            </a:r>
            <a:r>
              <a:rPr lang="en-US" dirty="0"/>
              <a:t> </a:t>
            </a:r>
            <a:r>
              <a:rPr lang="en-US" dirty="0" err="1"/>
              <a:t>организацији</a:t>
            </a:r>
            <a:r>
              <a:rPr lang="en-US" dirty="0"/>
              <a:t> </a:t>
            </a:r>
            <a:r>
              <a:rPr lang="en-US" dirty="0" err="1"/>
              <a:t>академског</a:t>
            </a:r>
            <a:r>
              <a:rPr lang="en-US" dirty="0"/>
              <a:t> </a:t>
            </a:r>
            <a:r>
              <a:rPr lang="en-US" dirty="0" err="1"/>
              <a:t>образовања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области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21203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данас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детаљно</a:t>
            </a:r>
            <a:r>
              <a:rPr lang="en-US" dirty="0"/>
              <a:t> </a:t>
            </a:r>
            <a:r>
              <a:rPr lang="en-US" dirty="0" err="1"/>
              <a:t>истражени</a:t>
            </a:r>
            <a:r>
              <a:rPr lang="en-US" dirty="0"/>
              <a:t> </a:t>
            </a:r>
            <a:r>
              <a:rPr lang="en-US" dirty="0" err="1"/>
              <a:t>мотиви</a:t>
            </a:r>
            <a:r>
              <a:rPr lang="en-US" dirty="0"/>
              <a:t>, </a:t>
            </a:r>
            <a:r>
              <a:rPr lang="en-US" dirty="0" err="1"/>
              <a:t>историјске</a:t>
            </a:r>
            <a:r>
              <a:rPr lang="en-US" dirty="0"/>
              <a:t> </a:t>
            </a:r>
            <a:r>
              <a:rPr lang="en-US" dirty="0" err="1"/>
              <a:t>околности</a:t>
            </a:r>
            <a:r>
              <a:rPr lang="en-US" dirty="0"/>
              <a:t>, а </a:t>
            </a:r>
            <a:r>
              <a:rPr lang="en-US" dirty="0" err="1"/>
              <a:t>затим</a:t>
            </a:r>
            <a:r>
              <a:rPr lang="en-US" dirty="0"/>
              <a:t> и </a:t>
            </a:r>
            <a:r>
              <a:rPr lang="en-US" dirty="0" err="1"/>
              <a:t>културни</a:t>
            </a:r>
            <a:r>
              <a:rPr lang="en-US" dirty="0"/>
              <a:t>, </a:t>
            </a:r>
            <a:r>
              <a:rPr lang="en-US" dirty="0" err="1"/>
              <a:t>друштвени</a:t>
            </a:r>
            <a:r>
              <a:rPr lang="en-US" dirty="0"/>
              <a:t>, </a:t>
            </a:r>
            <a:r>
              <a:rPr lang="en-US" dirty="0" err="1"/>
              <a:t>научни</a:t>
            </a:r>
            <a:r>
              <a:rPr lang="en-US" dirty="0"/>
              <a:t> и </a:t>
            </a:r>
            <a:r>
              <a:rPr lang="en-US" dirty="0" err="1"/>
              <a:t>политички</a:t>
            </a:r>
            <a:r>
              <a:rPr lang="en-US" dirty="0"/>
              <a:t> </a:t>
            </a:r>
            <a:r>
              <a:rPr lang="en-US" dirty="0" err="1"/>
              <a:t>утицаји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уоквирили</a:t>
            </a:r>
            <a:r>
              <a:rPr lang="en-US" dirty="0"/>
              <a:t> </a:t>
            </a:r>
            <a:r>
              <a:rPr lang="en-US" dirty="0" err="1"/>
              <a:t>постанак</a:t>
            </a:r>
            <a:r>
              <a:rPr lang="en-US" dirty="0"/>
              <a:t> и </a:t>
            </a:r>
            <a:r>
              <a:rPr lang="en-US" dirty="0" err="1"/>
              <a:t>развој</a:t>
            </a:r>
            <a:r>
              <a:rPr lang="en-US" dirty="0"/>
              <a:t> </a:t>
            </a:r>
            <a:r>
              <a:rPr lang="en-US" dirty="0" err="1"/>
              <a:t>медицинских</a:t>
            </a:r>
            <a:r>
              <a:rPr lang="en-US" dirty="0"/>
              <a:t> </a:t>
            </a:r>
            <a:r>
              <a:rPr lang="en-US" dirty="0" err="1"/>
              <a:t>збирки</a:t>
            </a:r>
            <a:r>
              <a:rPr lang="en-US" dirty="0"/>
              <a:t> и </a:t>
            </a:r>
            <a:r>
              <a:rPr lang="en-US" dirty="0" err="1"/>
              <a:t>Музеја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, </a:t>
            </a:r>
            <a:r>
              <a:rPr lang="en-US" dirty="0" err="1"/>
              <a:t>почев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првог</a:t>
            </a:r>
            <a:r>
              <a:rPr lang="en-US" dirty="0"/>
              <a:t> </a:t>
            </a:r>
            <a:r>
              <a:rPr lang="en-US" dirty="0" err="1"/>
              <a:t>музеја</a:t>
            </a:r>
            <a:r>
              <a:rPr lang="en-US" dirty="0"/>
              <a:t> – </a:t>
            </a:r>
            <a:r>
              <a:rPr lang="en-US" dirty="0" err="1"/>
              <a:t>Музеума</a:t>
            </a:r>
            <a:r>
              <a:rPr lang="en-US" dirty="0"/>
              <a:t> </a:t>
            </a:r>
            <a:r>
              <a:rPr lang="en-US" dirty="0" err="1"/>
              <a:t>редкости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 (1844), </a:t>
            </a:r>
            <a:r>
              <a:rPr lang="en-US" dirty="0" err="1"/>
              <a:t>преко</a:t>
            </a:r>
            <a:r>
              <a:rPr lang="en-US" dirty="0"/>
              <a:t> </a:t>
            </a:r>
            <a:r>
              <a:rPr lang="en-US" dirty="0" err="1"/>
              <a:t>збирки</a:t>
            </a:r>
            <a:r>
              <a:rPr lang="en-US" dirty="0"/>
              <a:t> и </a:t>
            </a:r>
            <a:r>
              <a:rPr lang="en-US" dirty="0" err="1"/>
              <a:t>музеја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потом</a:t>
            </a:r>
            <a:r>
              <a:rPr lang="en-US" dirty="0"/>
              <a:t> </a:t>
            </a:r>
            <a:r>
              <a:rPr lang="en-US" dirty="0" err="1"/>
              <a:t>настајали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израз</a:t>
            </a:r>
            <a:r>
              <a:rPr lang="en-US" dirty="0"/>
              <a:t> </a:t>
            </a:r>
            <a:r>
              <a:rPr lang="en-US" dirty="0" err="1"/>
              <a:t>различитих</a:t>
            </a:r>
            <a:r>
              <a:rPr lang="en-US" dirty="0"/>
              <a:t> </a:t>
            </a:r>
            <a:r>
              <a:rPr lang="en-US" dirty="0" err="1"/>
              <a:t>потреба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медицинско</a:t>
            </a:r>
            <a:r>
              <a:rPr lang="en-US" dirty="0"/>
              <a:t> </a:t>
            </a:r>
            <a:r>
              <a:rPr lang="en-US" dirty="0" err="1"/>
              <a:t>образовање</a:t>
            </a:r>
            <a:r>
              <a:rPr lang="en-US" dirty="0"/>
              <a:t>, </a:t>
            </a:r>
            <a:r>
              <a:rPr lang="en-US" dirty="0" err="1"/>
              <a:t>здравствено</a:t>
            </a:r>
            <a:r>
              <a:rPr lang="en-US" dirty="0"/>
              <a:t> </a:t>
            </a:r>
            <a:r>
              <a:rPr lang="en-US" dirty="0" err="1"/>
              <a:t>просвећивање</a:t>
            </a:r>
            <a:r>
              <a:rPr lang="en-US" dirty="0"/>
              <a:t> </a:t>
            </a:r>
            <a:r>
              <a:rPr lang="en-US" dirty="0" err="1"/>
              <a:t>народа</a:t>
            </a:r>
            <a:r>
              <a:rPr lang="en-US" dirty="0"/>
              <a:t> и </a:t>
            </a:r>
            <a:r>
              <a:rPr lang="en-US" dirty="0" err="1"/>
              <a:t>чување</a:t>
            </a:r>
            <a:r>
              <a:rPr lang="en-US" dirty="0"/>
              <a:t> и </a:t>
            </a:r>
            <a:r>
              <a:rPr lang="en-US" dirty="0" err="1"/>
              <a:t>представљање</a:t>
            </a:r>
            <a:r>
              <a:rPr lang="en-US" dirty="0"/>
              <a:t> </a:t>
            </a:r>
            <a:r>
              <a:rPr lang="en-US" dirty="0" err="1"/>
              <a:t>националне</a:t>
            </a:r>
            <a:r>
              <a:rPr lang="en-US" dirty="0"/>
              <a:t> </a:t>
            </a:r>
            <a:r>
              <a:rPr lang="en-US" dirty="0" err="1"/>
              <a:t>културне</a:t>
            </a:r>
            <a:r>
              <a:rPr lang="en-US" dirty="0"/>
              <a:t> и </a:t>
            </a:r>
            <a:r>
              <a:rPr lang="en-US" dirty="0" err="1"/>
              <a:t>научне</a:t>
            </a:r>
            <a:r>
              <a:rPr lang="en-US" dirty="0"/>
              <a:t> </a:t>
            </a:r>
            <a:r>
              <a:rPr lang="en-US" dirty="0" err="1"/>
              <a:t>баштине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области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, и </a:t>
            </a:r>
            <a:r>
              <a:rPr lang="en-US" dirty="0" err="1"/>
              <a:t>представљени</a:t>
            </a:r>
            <a:r>
              <a:rPr lang="en-US" dirty="0"/>
              <a:t> у </a:t>
            </a:r>
            <a:r>
              <a:rPr lang="en-US" dirty="0" err="1"/>
              <a:t>бројним</a:t>
            </a:r>
            <a:r>
              <a:rPr lang="en-US" dirty="0"/>
              <a:t> </a:t>
            </a:r>
            <a:r>
              <a:rPr lang="en-US" dirty="0" err="1"/>
              <a:t>студијама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330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 (СЛД)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данас</a:t>
            </a:r>
            <a:r>
              <a:rPr lang="en-US" dirty="0"/>
              <a:t> </a:t>
            </a:r>
            <a:r>
              <a:rPr lang="en-US" dirty="0" err="1"/>
              <a:t>налази</a:t>
            </a:r>
            <a:r>
              <a:rPr lang="en-US" dirty="0"/>
              <a:t> у </a:t>
            </a:r>
            <a:r>
              <a:rPr lang="en-US" dirty="0" err="1"/>
              <a:t>згради</a:t>
            </a:r>
            <a:r>
              <a:rPr lang="en-US" dirty="0"/>
              <a:t> </a:t>
            </a:r>
            <a:r>
              <a:rPr lang="en-US" u="sng" dirty="0" err="1">
                <a:hlinkClick r:id="rId2" tooltip="Прва варошка болница"/>
              </a:rPr>
              <a:t>Прве</a:t>
            </a:r>
            <a:r>
              <a:rPr lang="en-US" u="sng" dirty="0">
                <a:hlinkClick r:id="rId2" tooltip="Прва варошка болница"/>
              </a:rPr>
              <a:t> </a:t>
            </a:r>
            <a:r>
              <a:rPr lang="en-US" u="sng" dirty="0" err="1">
                <a:hlinkClick r:id="rId2" tooltip="Прва варошка болница"/>
              </a:rPr>
              <a:t>варошке</a:t>
            </a:r>
            <a:r>
              <a:rPr lang="en-US" u="sng" dirty="0">
                <a:hlinkClick r:id="rId2" tooltip="Прва варошка болница"/>
              </a:rPr>
              <a:t> </a:t>
            </a:r>
            <a:r>
              <a:rPr lang="en-US" u="sng" dirty="0" err="1">
                <a:hlinkClick r:id="rId2" tooltip="Прва варошка болница"/>
              </a:rPr>
              <a:t>болнице</a:t>
            </a:r>
            <a:r>
              <a:rPr lang="en-US" dirty="0"/>
              <a:t> у </a:t>
            </a:r>
            <a:r>
              <a:rPr lang="en-US" dirty="0" err="1"/>
              <a:t>Београду</a:t>
            </a:r>
            <a:r>
              <a:rPr lang="en-US" dirty="0"/>
              <a:t>, у </a:t>
            </a:r>
            <a:r>
              <a:rPr lang="en-US" dirty="0" err="1"/>
              <a:t>улици</a:t>
            </a:r>
            <a:r>
              <a:rPr lang="en-US" dirty="0"/>
              <a:t> </a:t>
            </a:r>
            <a:r>
              <a:rPr lang="en-US" dirty="0" err="1"/>
              <a:t>Џорџа</a:t>
            </a:r>
            <a:r>
              <a:rPr lang="en-US" dirty="0"/>
              <a:t> </a:t>
            </a:r>
            <a:r>
              <a:rPr lang="en-US" dirty="0" err="1"/>
              <a:t>Вашингтона</a:t>
            </a:r>
            <a:r>
              <a:rPr lang="en-US" dirty="0"/>
              <a:t> 19.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своју</a:t>
            </a:r>
            <a:r>
              <a:rPr lang="en-US" dirty="0"/>
              <a:t> </a:t>
            </a:r>
            <a:r>
              <a:rPr lang="en-US" dirty="0" err="1"/>
              <a:t>активност</a:t>
            </a:r>
            <a:r>
              <a:rPr lang="en-US" dirty="0"/>
              <a:t> </a:t>
            </a:r>
            <a:r>
              <a:rPr lang="en-US" dirty="0" err="1"/>
              <a:t>обавља</a:t>
            </a:r>
            <a:r>
              <a:rPr lang="en-US" dirty="0"/>
              <a:t> </a:t>
            </a:r>
            <a:r>
              <a:rPr lang="en-US" dirty="0" err="1"/>
              <a:t>преко</a:t>
            </a:r>
            <a:r>
              <a:rPr lang="en-US" dirty="0"/>
              <a:t> 25 </a:t>
            </a:r>
            <a:r>
              <a:rPr lang="en-US" dirty="0" err="1"/>
              <a:t>подружница</a:t>
            </a:r>
            <a:r>
              <a:rPr lang="en-US" dirty="0"/>
              <a:t> и </a:t>
            </a:r>
            <a:r>
              <a:rPr lang="en-US" dirty="0" err="1"/>
              <a:t>велики</a:t>
            </a:r>
            <a:r>
              <a:rPr lang="en-US" dirty="0"/>
              <a:t> </a:t>
            </a:r>
            <a:r>
              <a:rPr lang="en-US" dirty="0" err="1"/>
              <a:t>број</a:t>
            </a:r>
            <a:r>
              <a:rPr lang="en-US" dirty="0"/>
              <a:t> </a:t>
            </a:r>
            <a:r>
              <a:rPr lang="en-US" dirty="0" err="1"/>
              <a:t>специјалистичких</a:t>
            </a:r>
            <a:r>
              <a:rPr lang="en-US" dirty="0"/>
              <a:t> </a:t>
            </a:r>
            <a:r>
              <a:rPr lang="en-US" dirty="0" err="1"/>
              <a:t>секција</a:t>
            </a:r>
            <a:r>
              <a:rPr lang="en-US" dirty="0"/>
              <a:t>, </a:t>
            </a:r>
            <a:r>
              <a:rPr lang="en-US" dirty="0" err="1"/>
              <a:t>преко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Војводине</a:t>
            </a:r>
            <a:r>
              <a:rPr lang="en-US" dirty="0"/>
              <a:t> и </a:t>
            </a:r>
            <a:r>
              <a:rPr lang="en-US" dirty="0" err="1"/>
              <a:t>Друштва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Косова</a:t>
            </a:r>
            <a:r>
              <a:rPr lang="en-US" dirty="0"/>
              <a:t> и </a:t>
            </a:r>
            <a:r>
              <a:rPr lang="en-US" dirty="0" err="1"/>
              <a:t>Метохије</a:t>
            </a:r>
            <a:r>
              <a:rPr lang="en-US" dirty="0"/>
              <a:t>, </a:t>
            </a:r>
            <a:r>
              <a:rPr lang="en-US" dirty="0" err="1"/>
              <a:t>као</a:t>
            </a:r>
            <a:r>
              <a:rPr lang="en-US" dirty="0"/>
              <a:t> и </a:t>
            </a:r>
            <a:r>
              <a:rPr lang="en-US" dirty="0" err="1"/>
              <a:t>Медицинске</a:t>
            </a:r>
            <a:r>
              <a:rPr lang="en-US" dirty="0"/>
              <a:t> </a:t>
            </a:r>
            <a:r>
              <a:rPr lang="en-US" dirty="0" err="1"/>
              <a:t>академије</a:t>
            </a:r>
            <a:r>
              <a:rPr lang="en-US" dirty="0"/>
              <a:t> СЛД, </a:t>
            </a:r>
            <a:r>
              <a:rPr lang="en-US" dirty="0" err="1"/>
              <a:t>издаје</a:t>
            </a:r>
            <a:r>
              <a:rPr lang="en-US" dirty="0"/>
              <a:t> </a:t>
            </a:r>
            <a:r>
              <a:rPr lang="en-US" dirty="0" err="1"/>
              <a:t>стручне</a:t>
            </a:r>
            <a:r>
              <a:rPr lang="en-US" dirty="0"/>
              <a:t> </a:t>
            </a:r>
            <a:r>
              <a:rPr lang="en-US" dirty="0" err="1"/>
              <a:t>часописе</a:t>
            </a:r>
            <a:r>
              <a:rPr lang="en-US" dirty="0"/>
              <a:t>: </a:t>
            </a:r>
            <a:r>
              <a:rPr lang="en-US" dirty="0" err="1"/>
              <a:t>Лекар</a:t>
            </a:r>
            <a:r>
              <a:rPr lang="en-US" dirty="0"/>
              <a:t>, </a:t>
            </a:r>
            <a:r>
              <a:rPr lang="en-US" dirty="0" err="1"/>
              <a:t>Српски</a:t>
            </a:r>
            <a:r>
              <a:rPr lang="en-US" dirty="0"/>
              <a:t> </a:t>
            </a:r>
            <a:r>
              <a:rPr lang="en-US" dirty="0" err="1"/>
              <a:t>архив</a:t>
            </a:r>
            <a:r>
              <a:rPr lang="en-US" dirty="0"/>
              <a:t> и </a:t>
            </a:r>
            <a:r>
              <a:rPr lang="en-US" dirty="0" err="1"/>
              <a:t>Стоматолошки</a:t>
            </a:r>
            <a:r>
              <a:rPr lang="en-US" dirty="0"/>
              <a:t> </a:t>
            </a:r>
            <a:r>
              <a:rPr lang="en-US" dirty="0" err="1"/>
              <a:t>гласник</a:t>
            </a:r>
            <a:r>
              <a:rPr lang="en-US" dirty="0"/>
              <a:t> </a:t>
            </a:r>
            <a:r>
              <a:rPr lang="en-US" dirty="0" err="1"/>
              <a:t>Србије</a:t>
            </a:r>
            <a:r>
              <a:rPr lang="en-US" dirty="0"/>
              <a:t>. </a:t>
            </a:r>
            <a:r>
              <a:rPr lang="en-US" dirty="0" err="1"/>
              <a:t>Крсна</a:t>
            </a:r>
            <a:r>
              <a:rPr lang="en-US" dirty="0"/>
              <a:t> </a:t>
            </a:r>
            <a:r>
              <a:rPr lang="en-US" dirty="0" err="1"/>
              <a:t>слава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Ђурђевдан</a:t>
            </a:r>
            <a:r>
              <a:rPr lang="en-US" dirty="0"/>
              <a:t>. </a:t>
            </a:r>
            <a:r>
              <a:rPr lang="en-US" dirty="0" err="1"/>
              <a:t>Председник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проф</a:t>
            </a:r>
            <a:r>
              <a:rPr lang="en-US" dirty="0"/>
              <a:t>. </a:t>
            </a:r>
            <a:r>
              <a:rPr lang="en-US" dirty="0" err="1"/>
              <a:t>др</a:t>
            </a:r>
            <a:r>
              <a:rPr lang="en-US" dirty="0"/>
              <a:t> </a:t>
            </a:r>
            <a:r>
              <a:rPr lang="en-US" u="sng" dirty="0" err="1">
                <a:hlinkClick r:id="rId3" tooltip="Радоје Б. Чоловић (страница не постоји)"/>
              </a:rPr>
              <a:t>Радоје</a:t>
            </a:r>
            <a:r>
              <a:rPr lang="en-US" u="sng" dirty="0">
                <a:hlinkClick r:id="rId3" tooltip="Радоје Б. Чоловић (страница не постоји)"/>
              </a:rPr>
              <a:t> Б. </a:t>
            </a:r>
            <a:r>
              <a:rPr lang="en-US" u="sng" dirty="0" err="1">
                <a:hlinkClick r:id="rId3" tooltip="Радоје Б. Чоловић (страница не постоји)"/>
              </a:rPr>
              <a:t>Чоловић</a:t>
            </a:r>
            <a:r>
              <a:rPr lang="sr-Cyrl-RS" u="sng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832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Српски</a:t>
            </a:r>
            <a:r>
              <a:rPr lang="en-US" b="1" dirty="0"/>
              <a:t> </a:t>
            </a:r>
            <a:r>
              <a:rPr lang="en-US" b="1" dirty="0" err="1"/>
              <a:t>архив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целокупно</a:t>
            </a:r>
            <a:r>
              <a:rPr lang="en-US" b="1" dirty="0"/>
              <a:t> </a:t>
            </a:r>
            <a:r>
              <a:rPr lang="en-US" b="1" dirty="0" err="1"/>
              <a:t>лекарство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/>
              <a:t>Српски</a:t>
            </a:r>
            <a:r>
              <a:rPr lang="en-US" b="1" dirty="0"/>
              <a:t> </a:t>
            </a:r>
            <a:r>
              <a:rPr lang="en-US" b="1" dirty="0" err="1"/>
              <a:t>архив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целокупно</a:t>
            </a:r>
            <a:r>
              <a:rPr lang="en-US" b="1" dirty="0"/>
              <a:t> </a:t>
            </a:r>
            <a:r>
              <a:rPr lang="en-US" b="1" dirty="0" err="1"/>
              <a:t>лекарство</a:t>
            </a:r>
            <a:r>
              <a:rPr lang="en-US" dirty="0"/>
              <a:t> </a:t>
            </a:r>
            <a:r>
              <a:rPr lang="en-US" dirty="0" err="1"/>
              <a:t>најстарији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српски</a:t>
            </a:r>
            <a:r>
              <a:rPr lang="en-US" dirty="0"/>
              <a:t> </a:t>
            </a:r>
            <a:r>
              <a:rPr lang="en-US" dirty="0" err="1"/>
              <a:t>стручни</a:t>
            </a:r>
            <a:r>
              <a:rPr lang="en-US" dirty="0"/>
              <a:t> </a:t>
            </a:r>
            <a:r>
              <a:rPr lang="en-US" dirty="0" err="1"/>
              <a:t>часопис</a:t>
            </a:r>
            <a:r>
              <a:rPr lang="en-US" dirty="0"/>
              <a:t> и </a:t>
            </a:r>
            <a:r>
              <a:rPr lang="en-US" dirty="0" err="1"/>
              <a:t>један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најстаријих</a:t>
            </a:r>
            <a:r>
              <a:rPr lang="en-US" dirty="0"/>
              <a:t> у </a:t>
            </a:r>
            <a:r>
              <a:rPr lang="en-US" dirty="0" err="1"/>
              <a:t>Европи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штампе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пут</a:t>
            </a:r>
            <a:r>
              <a:rPr lang="en-US" dirty="0"/>
              <a:t> </a:t>
            </a:r>
            <a:r>
              <a:rPr lang="en-US" dirty="0" err="1"/>
              <a:t>изашао</a:t>
            </a:r>
            <a:r>
              <a:rPr lang="en-US" dirty="0"/>
              <a:t> 1874. </a:t>
            </a:r>
            <a:r>
              <a:rPr lang="en-US" dirty="0" err="1"/>
              <a:t>године</a:t>
            </a:r>
            <a:r>
              <a:rPr lang="en-US" dirty="0"/>
              <a:t>, </a:t>
            </a:r>
            <a:r>
              <a:rPr lang="en-US" dirty="0" err="1"/>
              <a:t>две</a:t>
            </a:r>
            <a:r>
              <a:rPr lang="en-US" dirty="0"/>
              <a:t> </a:t>
            </a:r>
            <a:r>
              <a:rPr lang="en-US" dirty="0" err="1"/>
              <a:t>године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оснивању</a:t>
            </a:r>
            <a:r>
              <a:rPr lang="en-US" dirty="0"/>
              <a:t> </a:t>
            </a:r>
            <a:r>
              <a:rPr lang="en-US" dirty="0" err="1">
                <a:hlinkClick r:id="rId2" tooltip="Српско лекарско друштво"/>
              </a:rPr>
              <a:t>Српског</a:t>
            </a:r>
            <a:r>
              <a:rPr lang="en-US" dirty="0">
                <a:hlinkClick r:id="rId2" tooltip="Српско лекарско друштво"/>
              </a:rPr>
              <a:t> </a:t>
            </a:r>
            <a:r>
              <a:rPr lang="en-US" dirty="0" err="1">
                <a:hlinkClick r:id="rId2" tooltip="Српско лекарско друштво"/>
              </a:rPr>
              <a:t>лекарског</a:t>
            </a:r>
            <a:r>
              <a:rPr lang="en-US" dirty="0">
                <a:hlinkClick r:id="rId2" tooltip="Српско лекарско друштво"/>
              </a:rPr>
              <a:t> </a:t>
            </a:r>
            <a:r>
              <a:rPr lang="en-US" dirty="0" err="1">
                <a:hlinkClick r:id="rId2" tooltip="Српско лекарско друштво"/>
              </a:rPr>
              <a:t>друштва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Часопис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налази</a:t>
            </a:r>
            <a:r>
              <a:rPr lang="en-US" dirty="0"/>
              <a:t> у </a:t>
            </a:r>
            <a:r>
              <a:rPr lang="en-US" dirty="0" err="1"/>
              <a:t>бази</a:t>
            </a:r>
            <a:r>
              <a:rPr lang="en-US" dirty="0"/>
              <a:t> </a:t>
            </a:r>
            <a:r>
              <a:rPr lang="en-US" dirty="0" err="1"/>
              <a:t>података</a:t>
            </a:r>
            <a:r>
              <a:rPr lang="en-US" dirty="0"/>
              <a:t> </a:t>
            </a:r>
            <a:r>
              <a:rPr lang="en-US" i="1" dirty="0"/>
              <a:t>Medline</a:t>
            </a:r>
            <a:r>
              <a:rPr lang="en-US" dirty="0"/>
              <a:t> </a:t>
            </a:r>
            <a:r>
              <a:rPr lang="en-US" dirty="0" err="1"/>
              <a:t>Националне</a:t>
            </a:r>
            <a:r>
              <a:rPr lang="en-US" dirty="0"/>
              <a:t> </a:t>
            </a:r>
            <a:r>
              <a:rPr lang="en-US" dirty="0" err="1"/>
              <a:t>библиотеке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медицину</a:t>
            </a:r>
            <a:r>
              <a:rPr lang="en-US" dirty="0"/>
              <a:t> (</a:t>
            </a:r>
            <a:r>
              <a:rPr lang="en-US" dirty="0" err="1"/>
              <a:t>Сједињених</a:t>
            </a:r>
            <a:r>
              <a:rPr lang="en-US" dirty="0"/>
              <a:t> </a:t>
            </a:r>
            <a:r>
              <a:rPr lang="en-US" dirty="0" err="1"/>
              <a:t>Америчких</a:t>
            </a:r>
            <a:r>
              <a:rPr lang="en-US" dirty="0"/>
              <a:t> </a:t>
            </a:r>
            <a:r>
              <a:rPr lang="en-US" dirty="0" err="1"/>
              <a:t>Држава</a:t>
            </a:r>
            <a:r>
              <a:rPr lang="en-US" dirty="0"/>
              <a:t>),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великог</a:t>
            </a:r>
            <a:r>
              <a:rPr lang="en-US" dirty="0"/>
              <a:t> </a:t>
            </a:r>
            <a:r>
              <a:rPr lang="en-US" dirty="0" err="1"/>
              <a:t>значаја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лекаре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објављују</a:t>
            </a:r>
            <a:r>
              <a:rPr lang="en-US" dirty="0"/>
              <a:t> </a:t>
            </a:r>
            <a:r>
              <a:rPr lang="en-US" dirty="0" err="1"/>
              <a:t>радове</a:t>
            </a:r>
            <a:r>
              <a:rPr lang="en-US" dirty="0"/>
              <a:t> у </a:t>
            </a:r>
            <a:r>
              <a:rPr lang="en-US" dirty="0" err="1"/>
              <a:t>овом</a:t>
            </a:r>
            <a:r>
              <a:rPr lang="en-US" dirty="0"/>
              <a:t> </a:t>
            </a:r>
            <a:r>
              <a:rPr lang="en-US" dirty="0" err="1"/>
              <a:t>часопису</a:t>
            </a:r>
            <a:r>
              <a:rPr lang="en-US" dirty="0"/>
              <a:t> и </a:t>
            </a:r>
            <a:r>
              <a:rPr lang="en-US" dirty="0" err="1"/>
              <a:t>имају</a:t>
            </a:r>
            <a:r>
              <a:rPr lang="en-US" dirty="0"/>
              <a:t> </a:t>
            </a:r>
            <a:r>
              <a:rPr lang="en-US" dirty="0" err="1"/>
              <a:t>жељу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афирмишу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пољу</a:t>
            </a:r>
            <a:r>
              <a:rPr lang="en-US" dirty="0"/>
              <a:t> </a:t>
            </a:r>
            <a:r>
              <a:rPr lang="en-US" dirty="0" err="1"/>
              <a:t>медицинске</a:t>
            </a:r>
            <a:r>
              <a:rPr lang="en-US" dirty="0"/>
              <a:t> </a:t>
            </a:r>
            <a:r>
              <a:rPr lang="en-US" dirty="0" err="1"/>
              <a:t>науке</a:t>
            </a:r>
            <a:r>
              <a:rPr lang="en-US" dirty="0"/>
              <a:t> и </a:t>
            </a:r>
            <a:r>
              <a:rPr lang="en-US" dirty="0" err="1"/>
              <a:t>праксе</a:t>
            </a:r>
            <a:r>
              <a:rPr lang="en-US" dirty="0"/>
              <a:t> у </a:t>
            </a:r>
            <a:r>
              <a:rPr lang="en-US" dirty="0" err="1"/>
              <a:t>Србији</a:t>
            </a:r>
            <a:r>
              <a:rPr lang="en-US" dirty="0"/>
              <a:t> и </a:t>
            </a:r>
            <a:r>
              <a:rPr lang="en-US" dirty="0" err="1"/>
              <a:t>шире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524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Друштво</a:t>
            </a:r>
            <a:r>
              <a:rPr lang="en-US" b="1" dirty="0"/>
              <a:t> </a:t>
            </a:r>
            <a:r>
              <a:rPr lang="en-US" b="1" dirty="0" err="1"/>
              <a:t>лекара</a:t>
            </a:r>
            <a:r>
              <a:rPr lang="en-US" b="1" dirty="0"/>
              <a:t> </a:t>
            </a:r>
            <a:r>
              <a:rPr lang="en-US" b="1" dirty="0" err="1"/>
              <a:t>Војводине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оснивачкој</a:t>
            </a:r>
            <a:r>
              <a:rPr lang="en-US" dirty="0"/>
              <a:t> </a:t>
            </a:r>
            <a:r>
              <a:rPr lang="en-US" dirty="0" err="1"/>
              <a:t>скупштини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, </a:t>
            </a:r>
            <a:r>
              <a:rPr lang="en-US" u="sng" dirty="0">
                <a:hlinkClick r:id="rId2" tooltip="1919"/>
              </a:rPr>
              <a:t>1919</a:t>
            </a:r>
            <a:r>
              <a:rPr lang="en-US" dirty="0"/>
              <a:t>. </a:t>
            </a:r>
            <a:r>
              <a:rPr lang="en-US" dirty="0" err="1"/>
              <a:t>године</a:t>
            </a:r>
            <a:r>
              <a:rPr lang="en-US" dirty="0"/>
              <a:t> </a:t>
            </a:r>
            <a:r>
              <a:rPr lang="en-US" dirty="0" err="1"/>
              <a:t>основано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 </a:t>
            </a:r>
            <a:r>
              <a:rPr lang="en-US" u="sng" dirty="0" err="1">
                <a:hlinkClick r:id="rId3" tooltip="Банат, Бачка и Барања"/>
              </a:rPr>
              <a:t>Баната</a:t>
            </a:r>
            <a:r>
              <a:rPr lang="en-US" u="sng" dirty="0">
                <a:hlinkClick r:id="rId3" tooltip="Банат, Бачка и Барања"/>
              </a:rPr>
              <a:t>, </a:t>
            </a:r>
            <a:r>
              <a:rPr lang="en-US" u="sng" dirty="0" err="1">
                <a:hlinkClick r:id="rId3" tooltip="Банат, Бачка и Барања"/>
              </a:rPr>
              <a:t>Бачке</a:t>
            </a:r>
            <a:r>
              <a:rPr lang="en-US" u="sng" dirty="0">
                <a:hlinkClick r:id="rId3" tooltip="Банат, Бачка и Барања"/>
              </a:rPr>
              <a:t> и </a:t>
            </a:r>
            <a:r>
              <a:rPr lang="en-US" u="sng" dirty="0" err="1">
                <a:hlinkClick r:id="rId3" tooltip="Банат, Бачка и Барања"/>
              </a:rPr>
              <a:t>Барање</a:t>
            </a:r>
            <a:r>
              <a:rPr lang="en-US" dirty="0"/>
              <a:t> (</a:t>
            </a:r>
            <a:r>
              <a:rPr lang="en-US" u="sng" dirty="0" err="1">
                <a:hlinkClick r:id="rId4" tooltip="Срем"/>
              </a:rPr>
              <a:t>Срем</a:t>
            </a:r>
            <a:r>
              <a:rPr lang="en-US" dirty="0"/>
              <a:t> 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у </a:t>
            </a:r>
            <a:r>
              <a:rPr lang="en-US" dirty="0" err="1"/>
              <a:t>оквиру</a:t>
            </a:r>
            <a:r>
              <a:rPr lang="en-US" dirty="0"/>
              <a:t> </a:t>
            </a:r>
            <a:r>
              <a:rPr lang="en-US" u="sng" dirty="0" err="1">
                <a:hlinkClick r:id="rId5" tooltip="Хрватска и Славонија (1918—1925)"/>
              </a:rPr>
              <a:t>Хрватске</a:t>
            </a:r>
            <a:r>
              <a:rPr lang="en-US" u="sng" dirty="0">
                <a:hlinkClick r:id="rId5" tooltip="Хрватска и Славонија (1918—1925)"/>
              </a:rPr>
              <a:t> и </a:t>
            </a:r>
            <a:r>
              <a:rPr lang="en-US" u="sng" dirty="0" err="1">
                <a:hlinkClick r:id="rId5" tooltip="Хрватска и Славонија (1918—1925)"/>
              </a:rPr>
              <a:t>Славоније</a:t>
            </a:r>
            <a:r>
              <a:rPr lang="en-US" dirty="0"/>
              <a:t>) у </a:t>
            </a:r>
            <a:r>
              <a:rPr lang="en-US" dirty="0" err="1"/>
              <a:t>оквиру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. 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председник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др</a:t>
            </a:r>
            <a:r>
              <a:rPr lang="en-US" dirty="0"/>
              <a:t> </a:t>
            </a:r>
            <a:r>
              <a:rPr lang="en-US" dirty="0" err="1"/>
              <a:t>Лазар</a:t>
            </a:r>
            <a:r>
              <a:rPr lang="en-US" dirty="0"/>
              <a:t> </a:t>
            </a:r>
            <a:r>
              <a:rPr lang="en-US" dirty="0" err="1"/>
              <a:t>Марковић</a:t>
            </a:r>
            <a:r>
              <a:rPr lang="en-US" dirty="0"/>
              <a:t>. </a:t>
            </a:r>
            <a:r>
              <a:rPr lang="en-US" dirty="0" err="1"/>
              <a:t>После</a:t>
            </a:r>
            <a:r>
              <a:rPr lang="en-US" dirty="0"/>
              <a:t> </a:t>
            </a:r>
            <a:r>
              <a:rPr lang="en-US" dirty="0" err="1"/>
              <a:t>низа</a:t>
            </a:r>
            <a:r>
              <a:rPr lang="en-US" dirty="0"/>
              <a:t> </a:t>
            </a:r>
            <a:r>
              <a:rPr lang="en-US" dirty="0" err="1"/>
              <a:t>година</a:t>
            </a:r>
            <a:r>
              <a:rPr lang="en-US" dirty="0"/>
              <a:t> </a:t>
            </a:r>
            <a:r>
              <a:rPr lang="en-US" dirty="0" err="1"/>
              <a:t>рада</a:t>
            </a:r>
            <a:r>
              <a:rPr lang="en-US" dirty="0"/>
              <a:t> </a:t>
            </a:r>
            <a:r>
              <a:rPr lang="en-US" dirty="0" err="1"/>
              <a:t>под</a:t>
            </a:r>
            <a:r>
              <a:rPr lang="en-US" dirty="0"/>
              <a:t> </a:t>
            </a:r>
            <a:r>
              <a:rPr lang="en-US" dirty="0" err="1"/>
              <a:t>различитим</a:t>
            </a:r>
            <a:r>
              <a:rPr lang="en-US" dirty="0"/>
              <a:t> </a:t>
            </a:r>
            <a:r>
              <a:rPr lang="en-US" dirty="0" err="1"/>
              <a:t>именима</a:t>
            </a:r>
            <a:r>
              <a:rPr lang="en-US" dirty="0"/>
              <a:t>, </a:t>
            </a:r>
            <a:r>
              <a:rPr lang="en-US" dirty="0" err="1"/>
              <a:t>године</a:t>
            </a:r>
            <a:r>
              <a:rPr lang="en-US" dirty="0"/>
              <a:t> 1990.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региструје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"</a:t>
            </a:r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 -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Војводине</a:t>
            </a:r>
            <a:r>
              <a:rPr lang="en-US" dirty="0"/>
              <a:t>, а 2002. </a:t>
            </a:r>
            <a:r>
              <a:rPr lang="en-US" dirty="0" err="1"/>
              <a:t>године</a:t>
            </a:r>
            <a:r>
              <a:rPr lang="en-US" dirty="0"/>
              <a:t> "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Војводине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" </a:t>
            </a:r>
            <a:r>
              <a:rPr lang="en-US" dirty="0" err="1"/>
              <a:t>под</a:t>
            </a:r>
            <a:r>
              <a:rPr lang="en-US" dirty="0"/>
              <a:t> </a:t>
            </a:r>
            <a:r>
              <a:rPr lang="en-US" dirty="0" err="1"/>
              <a:t>којим</a:t>
            </a:r>
            <a:r>
              <a:rPr lang="en-US" dirty="0"/>
              <a:t> </a:t>
            </a:r>
            <a:r>
              <a:rPr lang="en-US" dirty="0" err="1"/>
              <a:t>називом</a:t>
            </a:r>
            <a:r>
              <a:rPr lang="en-US" dirty="0"/>
              <a:t> и </a:t>
            </a:r>
            <a:r>
              <a:rPr lang="en-US" dirty="0" err="1"/>
              <a:t>данас</a:t>
            </a:r>
            <a:r>
              <a:rPr lang="en-US" dirty="0"/>
              <a:t> </a:t>
            </a:r>
            <a:r>
              <a:rPr lang="en-US" dirty="0" err="1"/>
              <a:t>функционише</a:t>
            </a:r>
            <a:r>
              <a:rPr lang="en-US" dirty="0"/>
              <a:t>.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функционише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делегатском</a:t>
            </a:r>
            <a:r>
              <a:rPr lang="en-US" dirty="0"/>
              <a:t> </a:t>
            </a:r>
            <a:r>
              <a:rPr lang="en-US" dirty="0" err="1"/>
              <a:t>принципу</a:t>
            </a:r>
            <a:r>
              <a:rPr lang="en-US" dirty="0"/>
              <a:t>, </a:t>
            </a:r>
            <a:r>
              <a:rPr lang="en-US" dirty="0" err="1"/>
              <a:t>како</a:t>
            </a:r>
            <a:r>
              <a:rPr lang="en-US" dirty="0"/>
              <a:t> у </a:t>
            </a:r>
            <a:r>
              <a:rPr lang="en-US" dirty="0" err="1"/>
              <a:t>односу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подружнице</a:t>
            </a:r>
            <a:r>
              <a:rPr lang="en-US" dirty="0"/>
              <a:t> у </a:t>
            </a:r>
            <a:r>
              <a:rPr lang="en-US" dirty="0" err="1"/>
              <a:t>Војводини</a:t>
            </a:r>
            <a:r>
              <a:rPr lang="en-US" dirty="0"/>
              <a:t> (19), </a:t>
            </a:r>
            <a:r>
              <a:rPr lang="en-US" dirty="0" err="1"/>
              <a:t>тако</a:t>
            </a:r>
            <a:r>
              <a:rPr lang="en-US" dirty="0"/>
              <a:t> и у </a:t>
            </a:r>
            <a:r>
              <a:rPr lang="en-US" dirty="0" err="1"/>
              <a:t>односу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. </a:t>
            </a:r>
            <a:r>
              <a:rPr lang="en-US" dirty="0" err="1"/>
              <a:t>Председник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Војводине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проф</a:t>
            </a:r>
            <a:r>
              <a:rPr lang="en-US" dirty="0"/>
              <a:t>. </a:t>
            </a:r>
            <a:r>
              <a:rPr lang="en-US" dirty="0" err="1"/>
              <a:t>др</a:t>
            </a:r>
            <a:r>
              <a:rPr lang="en-US" dirty="0"/>
              <a:t> </a:t>
            </a:r>
            <a:r>
              <a:rPr lang="en-US" u="sng" dirty="0" err="1">
                <a:hlinkClick r:id="rId6" tooltip="Драган Данкуц (страница не постоји)"/>
              </a:rPr>
              <a:t>Драган</a:t>
            </a:r>
            <a:r>
              <a:rPr lang="en-US" u="sng" dirty="0">
                <a:hlinkClick r:id="rId6" tooltip="Драган Данкуц (страница не постоји)"/>
              </a:rPr>
              <a:t> </a:t>
            </a:r>
            <a:r>
              <a:rPr lang="en-US" u="sng" dirty="0" err="1">
                <a:hlinkClick r:id="rId6" tooltip="Драган Данкуц (страница не постоји)"/>
              </a:rPr>
              <a:t>Данкуц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804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err="1"/>
              <a:t>Српско</a:t>
            </a:r>
            <a:r>
              <a:rPr lang="en-US" b="1" dirty="0"/>
              <a:t> </a:t>
            </a:r>
            <a:r>
              <a:rPr lang="en-US" b="1" dirty="0" err="1"/>
              <a:t>лекарско</a:t>
            </a:r>
            <a:r>
              <a:rPr lang="en-US" b="1" dirty="0"/>
              <a:t> </a:t>
            </a:r>
            <a:r>
              <a:rPr lang="en-US" b="1" dirty="0" err="1"/>
              <a:t>друштво</a:t>
            </a:r>
            <a:r>
              <a:rPr lang="en-US" dirty="0"/>
              <a:t> 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основано</a:t>
            </a:r>
            <a:r>
              <a:rPr lang="en-US" dirty="0"/>
              <a:t> </a:t>
            </a:r>
            <a:r>
              <a:rPr lang="en-US" u="sng" dirty="0"/>
              <a:t>22. </a:t>
            </a:r>
            <a:r>
              <a:rPr lang="en-US" u="sng" dirty="0" err="1"/>
              <a:t>априла</a:t>
            </a:r>
            <a:r>
              <a:rPr lang="en-US" dirty="0"/>
              <a:t> </a:t>
            </a:r>
            <a:r>
              <a:rPr lang="en-US" u="sng" dirty="0"/>
              <a:t>1872</a:t>
            </a:r>
            <a:r>
              <a:rPr lang="sr-Cyrl-RS" dirty="0"/>
              <a:t>.</a:t>
            </a:r>
            <a:r>
              <a:rPr lang="en-US" dirty="0"/>
              <a:t> (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старом</a:t>
            </a:r>
            <a:r>
              <a:rPr lang="en-US" dirty="0"/>
              <a:t> </a:t>
            </a:r>
            <a:r>
              <a:rPr lang="en-US" dirty="0" err="1"/>
              <a:t>календару</a:t>
            </a:r>
            <a:r>
              <a:rPr lang="en-US" dirty="0"/>
              <a:t>) у </a:t>
            </a:r>
            <a:r>
              <a:rPr lang="en-US" u="sng" dirty="0" err="1"/>
              <a:t>Београду</a:t>
            </a:r>
            <a:r>
              <a:rPr lang="en-US" dirty="0"/>
              <a:t>,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иницијативу</a:t>
            </a:r>
            <a:r>
              <a:rPr lang="en-US" dirty="0"/>
              <a:t> </a:t>
            </a:r>
            <a:r>
              <a:rPr lang="en-US" u="sng" dirty="0" err="1"/>
              <a:t>др</a:t>
            </a:r>
            <a:r>
              <a:rPr lang="en-US" u="sng" dirty="0"/>
              <a:t> </a:t>
            </a:r>
            <a:r>
              <a:rPr lang="en-US" u="sng" dirty="0" err="1"/>
              <a:t>Владана</a:t>
            </a:r>
            <a:r>
              <a:rPr lang="en-US" u="sng" dirty="0"/>
              <a:t> </a:t>
            </a:r>
            <a:r>
              <a:rPr lang="en-US" u="sng" dirty="0" err="1"/>
              <a:t>Ђорђевића</a:t>
            </a:r>
            <a:r>
              <a:rPr lang="en-US" dirty="0"/>
              <a:t>, а </a:t>
            </a:r>
            <a:r>
              <a:rPr lang="en-US" dirty="0" err="1"/>
              <a:t>правила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му</a:t>
            </a:r>
            <a:r>
              <a:rPr lang="en-US" dirty="0"/>
              <a:t> </a:t>
            </a:r>
            <a:r>
              <a:rPr lang="en-US" dirty="0" err="1"/>
              <a:t>одобрена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стране</a:t>
            </a:r>
            <a:r>
              <a:rPr lang="en-US" dirty="0"/>
              <a:t> </a:t>
            </a:r>
            <a:r>
              <a:rPr lang="en-US" dirty="0" err="1"/>
              <a:t>Министарства</a:t>
            </a:r>
            <a:r>
              <a:rPr lang="en-US" dirty="0"/>
              <a:t> </a:t>
            </a:r>
            <a:r>
              <a:rPr lang="en-US" dirty="0" err="1"/>
              <a:t>просвете</a:t>
            </a:r>
            <a:r>
              <a:rPr lang="en-US" dirty="0"/>
              <a:t> и </a:t>
            </a:r>
            <a:r>
              <a:rPr lang="en-US" dirty="0" err="1"/>
              <a:t>црквених</a:t>
            </a:r>
            <a:r>
              <a:rPr lang="en-US" dirty="0"/>
              <a:t> </a:t>
            </a:r>
            <a:r>
              <a:rPr lang="en-US" dirty="0" err="1"/>
              <a:t>послова</a:t>
            </a:r>
            <a:r>
              <a:rPr lang="en-US" dirty="0"/>
              <a:t> </a:t>
            </a:r>
            <a:r>
              <a:rPr lang="en-US" u="sng" dirty="0"/>
              <a:t>17. </a:t>
            </a:r>
            <a:r>
              <a:rPr lang="en-US" u="sng" dirty="0" err="1"/>
              <a:t>јула</a:t>
            </a:r>
            <a:r>
              <a:rPr lang="en-US" dirty="0"/>
              <a:t> </a:t>
            </a:r>
            <a:r>
              <a:rPr lang="en-US" u="sng" dirty="0"/>
              <a:t>1874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0907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Друштво</a:t>
            </a:r>
            <a:r>
              <a:rPr lang="en-US" b="1" dirty="0"/>
              <a:t> </a:t>
            </a:r>
            <a:r>
              <a:rPr lang="en-US" b="1" dirty="0" err="1"/>
              <a:t>лекара</a:t>
            </a:r>
            <a:r>
              <a:rPr lang="en-US" b="1" dirty="0"/>
              <a:t> </a:t>
            </a:r>
            <a:r>
              <a:rPr lang="en-US" b="1" dirty="0" err="1"/>
              <a:t>Косова</a:t>
            </a:r>
            <a:r>
              <a:rPr lang="en-US" b="1" dirty="0"/>
              <a:t> и </a:t>
            </a:r>
            <a:r>
              <a:rPr lang="en-US" b="1" dirty="0" err="1"/>
              <a:t>Метохије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Због</a:t>
            </a:r>
            <a:r>
              <a:rPr lang="en-US" dirty="0"/>
              <a:t> </a:t>
            </a:r>
            <a:r>
              <a:rPr lang="en-US" dirty="0" err="1"/>
              <a:t>једностраног</a:t>
            </a:r>
            <a:r>
              <a:rPr lang="en-US" dirty="0"/>
              <a:t> </a:t>
            </a:r>
            <a:r>
              <a:rPr lang="en-US" dirty="0" err="1"/>
              <a:t>одцепљења</a:t>
            </a:r>
            <a:r>
              <a:rPr lang="en-US" dirty="0"/>
              <a:t> </a:t>
            </a:r>
            <a:r>
              <a:rPr lang="en-US" dirty="0" err="1"/>
              <a:t>Кососва</a:t>
            </a:r>
            <a:r>
              <a:rPr lang="en-US" dirty="0"/>
              <a:t> и </a:t>
            </a:r>
            <a:r>
              <a:rPr lang="en-US" dirty="0" err="1"/>
              <a:t>Метохије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државе</a:t>
            </a:r>
            <a:r>
              <a:rPr lang="en-US" dirty="0"/>
              <a:t> </a:t>
            </a:r>
            <a:r>
              <a:rPr lang="en-US" dirty="0" err="1"/>
              <a:t>Србије</a:t>
            </a:r>
            <a:r>
              <a:rPr lang="en-US" dirty="0"/>
              <a:t>, </a:t>
            </a:r>
            <a:r>
              <a:rPr lang="en-US" dirty="0" err="1"/>
              <a:t>чланови</a:t>
            </a:r>
            <a:r>
              <a:rPr lang="en-US" dirty="0"/>
              <a:t> СЛД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запослени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раде</a:t>
            </a:r>
            <a:r>
              <a:rPr lang="en-US" dirty="0"/>
              <a:t> у </a:t>
            </a:r>
            <a:r>
              <a:rPr lang="en-US" dirty="0" err="1"/>
              <a:t>здравственим</a:t>
            </a:r>
            <a:r>
              <a:rPr lang="en-US" dirty="0"/>
              <a:t> </a:t>
            </a:r>
            <a:r>
              <a:rPr lang="en-US" dirty="0" err="1"/>
              <a:t>установама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налазе</a:t>
            </a:r>
            <a:r>
              <a:rPr lang="en-US" dirty="0"/>
              <a:t> у </a:t>
            </a:r>
            <a:r>
              <a:rPr lang="en-US" dirty="0" err="1"/>
              <a:t>систему</a:t>
            </a:r>
            <a:r>
              <a:rPr lang="en-US" dirty="0"/>
              <a:t> </a:t>
            </a:r>
            <a:r>
              <a:rPr lang="en-US" dirty="0" err="1"/>
              <a:t>здравства</a:t>
            </a:r>
            <a:r>
              <a:rPr lang="en-US" dirty="0"/>
              <a:t> </a:t>
            </a:r>
            <a:r>
              <a:rPr lang="en-US" dirty="0" err="1"/>
              <a:t>Републике</a:t>
            </a:r>
            <a:r>
              <a:rPr lang="en-US" dirty="0"/>
              <a:t> </a:t>
            </a:r>
            <a:r>
              <a:rPr lang="en-US" dirty="0" err="1"/>
              <a:t>Србије</a:t>
            </a:r>
            <a:r>
              <a:rPr lang="en-US" dirty="0"/>
              <a:t>, </a:t>
            </a:r>
            <a:r>
              <a:rPr lang="en-US" dirty="0" err="1"/>
              <a:t>као</a:t>
            </a:r>
            <a:r>
              <a:rPr lang="en-US" dirty="0"/>
              <a:t> и </a:t>
            </a:r>
            <a:r>
              <a:rPr lang="en-US" dirty="0" err="1"/>
              <a:t>запослени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Медицинском</a:t>
            </a:r>
            <a:r>
              <a:rPr lang="en-US" dirty="0"/>
              <a:t> </a:t>
            </a:r>
            <a:r>
              <a:rPr lang="en-US" dirty="0" err="1"/>
              <a:t>факултету</a:t>
            </a:r>
            <a:r>
              <a:rPr lang="en-US" dirty="0"/>
              <a:t> </a:t>
            </a:r>
            <a:r>
              <a:rPr lang="en-US" dirty="0" err="1"/>
              <a:t>приштинског</a:t>
            </a:r>
            <a:r>
              <a:rPr lang="en-US" dirty="0"/>
              <a:t> </a:t>
            </a:r>
            <a:r>
              <a:rPr lang="en-US" dirty="0" err="1"/>
              <a:t>универзитета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седиштем</a:t>
            </a:r>
            <a:r>
              <a:rPr lang="en-US" dirty="0"/>
              <a:t> у </a:t>
            </a:r>
            <a:r>
              <a:rPr lang="en-US" dirty="0" err="1"/>
              <a:t>Косовској</a:t>
            </a:r>
            <a:r>
              <a:rPr lang="en-US" dirty="0"/>
              <a:t> </a:t>
            </a:r>
            <a:r>
              <a:rPr lang="en-US" dirty="0" err="1"/>
              <a:t>Митровици</a:t>
            </a:r>
            <a:r>
              <a:rPr lang="en-US" dirty="0"/>
              <a:t>. </a:t>
            </a:r>
            <a:r>
              <a:rPr lang="en-US" dirty="0" err="1"/>
              <a:t>Председник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КиМ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проф</a:t>
            </a:r>
            <a:r>
              <a:rPr lang="en-US" dirty="0"/>
              <a:t>. </a:t>
            </a:r>
            <a:r>
              <a:rPr lang="en-US" dirty="0" err="1"/>
              <a:t>др</a:t>
            </a:r>
            <a:r>
              <a:rPr lang="en-US" dirty="0"/>
              <a:t> </a:t>
            </a:r>
            <a:r>
              <a:rPr lang="en-US" u="sng" dirty="0" err="1">
                <a:hlinkClick r:id="rId2" tooltip="Татјана Новаковић"/>
              </a:rPr>
              <a:t>Татјана</a:t>
            </a:r>
            <a:r>
              <a:rPr lang="en-US" u="sng" dirty="0">
                <a:hlinkClick r:id="rId2" tooltip="Татјана Новаковић"/>
              </a:rPr>
              <a:t> </a:t>
            </a:r>
            <a:r>
              <a:rPr lang="en-US" u="sng" dirty="0" err="1">
                <a:hlinkClick r:id="rId2" tooltip="Татјана Новаковић"/>
              </a:rPr>
              <a:t>Новаковић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429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Музеј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Музеј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 </a:t>
            </a:r>
            <a:r>
              <a:rPr lang="en-US" dirty="0" err="1"/>
              <a:t>основан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 </a:t>
            </a:r>
            <a:r>
              <a:rPr lang="en-US" u="sng" dirty="0">
                <a:hlinkClick r:id="rId2" tooltip="1955"/>
              </a:rPr>
              <a:t>1955</a:t>
            </a:r>
            <a:r>
              <a:rPr lang="en-US" dirty="0"/>
              <a:t>. </a:t>
            </a:r>
            <a:r>
              <a:rPr lang="en-US" dirty="0" err="1"/>
              <a:t>године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иницијативу</a:t>
            </a:r>
            <a:r>
              <a:rPr lang="en-US" dirty="0"/>
              <a:t> </a:t>
            </a:r>
            <a:r>
              <a:rPr lang="en-US" dirty="0" err="1"/>
              <a:t>проф</a:t>
            </a:r>
            <a:r>
              <a:rPr lang="en-US" dirty="0"/>
              <a:t>. </a:t>
            </a:r>
            <a:r>
              <a:rPr lang="en-US" dirty="0" err="1"/>
              <a:t>др</a:t>
            </a:r>
            <a:r>
              <a:rPr lang="en-US" dirty="0"/>
              <a:t> </a:t>
            </a:r>
            <a:r>
              <a:rPr lang="en-US" dirty="0" err="1"/>
              <a:t>Владимира</a:t>
            </a:r>
            <a:r>
              <a:rPr lang="en-US" dirty="0"/>
              <a:t> </a:t>
            </a:r>
            <a:r>
              <a:rPr lang="en-US" dirty="0" err="1"/>
              <a:t>Станојевића</a:t>
            </a:r>
            <a:r>
              <a:rPr lang="en-US" dirty="0"/>
              <a:t>, </a:t>
            </a:r>
            <a:r>
              <a:rPr lang="en-US" dirty="0" err="1"/>
              <a:t>нашег</a:t>
            </a:r>
            <a:r>
              <a:rPr lang="en-US" dirty="0"/>
              <a:t> </a:t>
            </a:r>
            <a:r>
              <a:rPr lang="en-US" dirty="0" err="1"/>
              <a:t>познатог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и </a:t>
            </a:r>
            <a:r>
              <a:rPr lang="en-US" dirty="0" err="1"/>
              <a:t>историчара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. </a:t>
            </a:r>
            <a:r>
              <a:rPr lang="en-US" dirty="0" err="1"/>
              <a:t>Оснивањем</a:t>
            </a:r>
            <a:r>
              <a:rPr lang="en-US" dirty="0"/>
              <a:t> </a:t>
            </a:r>
            <a:r>
              <a:rPr lang="en-US" dirty="0" err="1"/>
              <a:t>Музеја</a:t>
            </a:r>
            <a:r>
              <a:rPr lang="en-US" dirty="0"/>
              <a:t> </a:t>
            </a:r>
            <a:r>
              <a:rPr lang="en-US" dirty="0" err="1"/>
              <a:t>настављена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традиција</a:t>
            </a:r>
            <a:r>
              <a:rPr lang="en-US" dirty="0"/>
              <a:t> </a:t>
            </a:r>
            <a:r>
              <a:rPr lang="en-US" dirty="0" err="1"/>
              <a:t>прикупљања</a:t>
            </a:r>
            <a:r>
              <a:rPr lang="en-US" dirty="0"/>
              <a:t> и </a:t>
            </a:r>
            <a:r>
              <a:rPr lang="en-US" dirty="0" err="1"/>
              <a:t>чувања</a:t>
            </a:r>
            <a:r>
              <a:rPr lang="en-US" dirty="0"/>
              <a:t> </a:t>
            </a:r>
            <a:r>
              <a:rPr lang="en-US" dirty="0" err="1"/>
              <a:t>медицинских</a:t>
            </a:r>
            <a:r>
              <a:rPr lang="en-US" dirty="0"/>
              <a:t> </a:t>
            </a:r>
            <a:r>
              <a:rPr lang="en-US" dirty="0" err="1"/>
              <a:t>предмета</a:t>
            </a:r>
            <a:r>
              <a:rPr lang="en-US" dirty="0"/>
              <a:t> у </a:t>
            </a:r>
            <a:r>
              <a:rPr lang="en-US" dirty="0" err="1"/>
              <a:t>Српском</a:t>
            </a:r>
            <a:r>
              <a:rPr lang="en-US" dirty="0"/>
              <a:t> </a:t>
            </a:r>
            <a:r>
              <a:rPr lang="en-US" dirty="0" err="1"/>
              <a:t>лекарском</a:t>
            </a:r>
            <a:r>
              <a:rPr lang="en-US" dirty="0"/>
              <a:t> </a:t>
            </a:r>
            <a:r>
              <a:rPr lang="en-US" dirty="0" err="1"/>
              <a:t>друштву</a:t>
            </a:r>
            <a:r>
              <a:rPr lang="en-US" dirty="0"/>
              <a:t>,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датира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1872. </a:t>
            </a:r>
            <a:r>
              <a:rPr lang="en-US" dirty="0" err="1"/>
              <a:t>године</a:t>
            </a:r>
            <a:r>
              <a:rPr lang="en-US" dirty="0"/>
              <a:t>. </a:t>
            </a:r>
            <a:r>
              <a:rPr lang="en-US" dirty="0" err="1"/>
              <a:t>Од</a:t>
            </a:r>
            <a:r>
              <a:rPr lang="en-US" dirty="0"/>
              <a:t> 2007. </a:t>
            </a:r>
            <a:r>
              <a:rPr lang="en-US" dirty="0" err="1"/>
              <a:t>године</a:t>
            </a:r>
            <a:r>
              <a:rPr lang="en-US" dirty="0"/>
              <a:t> </a:t>
            </a:r>
            <a:r>
              <a:rPr lang="en-US" dirty="0" err="1"/>
              <a:t>Музеј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 </a:t>
            </a:r>
            <a:r>
              <a:rPr lang="en-US" dirty="0" err="1"/>
              <a:t>налази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у </a:t>
            </a:r>
            <a:r>
              <a:rPr lang="en-US" dirty="0" err="1"/>
              <a:t>саставу</a:t>
            </a:r>
            <a:r>
              <a:rPr lang="en-US" dirty="0"/>
              <a:t> </a:t>
            </a:r>
            <a:r>
              <a:rPr lang="en-US" u="sng" dirty="0" err="1">
                <a:hlinkClick r:id="rId3" tooltip="Музеј науке и технике Београд"/>
              </a:rPr>
              <a:t>Музеја</a:t>
            </a:r>
            <a:r>
              <a:rPr lang="en-US" u="sng" dirty="0">
                <a:hlinkClick r:id="rId3" tooltip="Музеј науке и технике Београд"/>
              </a:rPr>
              <a:t> </a:t>
            </a:r>
            <a:r>
              <a:rPr lang="en-US" u="sng" dirty="0" err="1">
                <a:hlinkClick r:id="rId3" tooltip="Музеј науке и технике Београд"/>
              </a:rPr>
              <a:t>науке</a:t>
            </a:r>
            <a:r>
              <a:rPr lang="en-US" u="sng" dirty="0">
                <a:hlinkClick r:id="rId3" tooltip="Музеј науке и технике Београд"/>
              </a:rPr>
              <a:t> и </a:t>
            </a:r>
            <a:r>
              <a:rPr lang="en-US" u="sng" dirty="0" err="1">
                <a:hlinkClick r:id="rId3" tooltip="Музеј науке и технике Београд"/>
              </a:rPr>
              <a:t>технике</a:t>
            </a:r>
            <a:r>
              <a:rPr lang="en-US" dirty="0"/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611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Музеј</a:t>
            </a:r>
            <a:r>
              <a:rPr lang="en-US" dirty="0"/>
              <a:t> СЛД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https://upload.wikimedia.org/wikipedia/sr/thumb/3/3c/05-photo-zoran-djordjevic.JPG/500px-05-photo-zoran-djordjevic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630488"/>
            <a:ext cx="4762500" cy="3171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8541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fontAlgn="t"/>
            <a:br>
              <a:rPr lang="sr-Cyrl-RS" sz="2800" b="1" dirty="0"/>
            </a:br>
            <a:br>
              <a:rPr lang="sr-Cyrl-RS" sz="2800" b="1" dirty="0"/>
            </a:br>
            <a:r>
              <a:rPr lang="en-US" sz="2800" b="1" dirty="0" err="1"/>
              <a:t>Чланови</a:t>
            </a:r>
            <a:r>
              <a:rPr lang="en-US" sz="2800" b="1" dirty="0"/>
              <a:t> </a:t>
            </a:r>
            <a:r>
              <a:rPr lang="en-US" sz="2800" b="1" dirty="0" err="1"/>
              <a:t>Српског</a:t>
            </a:r>
            <a:r>
              <a:rPr lang="en-US" sz="2800" b="1" dirty="0"/>
              <a:t> </a:t>
            </a:r>
            <a:r>
              <a:rPr lang="en-US" sz="2800" b="1" dirty="0" err="1"/>
              <a:t>лекарског</a:t>
            </a:r>
            <a:r>
              <a:rPr lang="en-US" sz="2800" b="1" dirty="0"/>
              <a:t> </a:t>
            </a:r>
            <a:r>
              <a:rPr lang="en-US" sz="2800" b="1" dirty="0" err="1"/>
              <a:t>друштва</a:t>
            </a:r>
            <a:r>
              <a:rPr lang="en-US" sz="2800" b="1" dirty="0"/>
              <a:t> </a:t>
            </a:r>
            <a:r>
              <a:rPr lang="en-US" sz="2800" b="1" dirty="0" err="1"/>
              <a:t>на</a:t>
            </a:r>
            <a:r>
              <a:rPr lang="en-US" sz="2800" b="1" dirty="0"/>
              <a:t> </a:t>
            </a:r>
            <a:r>
              <a:rPr lang="en-US" sz="2800" b="1" dirty="0" err="1"/>
              <a:t>прослави</a:t>
            </a:r>
            <a:r>
              <a:rPr lang="en-US" sz="2800" b="1" dirty="0"/>
              <a:t> 25. </a:t>
            </a:r>
            <a:r>
              <a:rPr lang="en-US" sz="2800" b="1" dirty="0" err="1"/>
              <a:t>годишњице</a:t>
            </a:r>
            <a:r>
              <a:rPr lang="en-US" sz="2800" b="1" dirty="0"/>
              <a:t> </a:t>
            </a:r>
            <a:r>
              <a:rPr lang="en-US" sz="2800" b="1" dirty="0" err="1"/>
              <a:t>од</a:t>
            </a:r>
            <a:r>
              <a:rPr lang="en-US" sz="2800" b="1" dirty="0"/>
              <a:t> </a:t>
            </a:r>
            <a:r>
              <a:rPr lang="en-US" sz="2800" b="1" dirty="0" err="1"/>
              <a:t>оснивања</a:t>
            </a:r>
            <a:br>
              <a:rPr lang="en-US" sz="2800" dirty="0"/>
            </a:br>
            <a:r>
              <a:rPr lang="en-US" sz="2800" dirty="0"/>
              <a:t> 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4" name="Content Placeholder 3" descr="Чланови Српског лекарског друштва на прослави 25. годишњице од оснивања">
            <a:hlinkClick r:id="rId2" tooltip="&quot;Чланови Српског лекарског друштва на прослави 25. годишњице од оснивања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808" y="2645664"/>
            <a:ext cx="5852159" cy="3450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08275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US" sz="3100" b="1" dirty="0" err="1"/>
              <a:t>Чланови</a:t>
            </a:r>
            <a:r>
              <a:rPr lang="en-US" sz="3100" b="1" dirty="0"/>
              <a:t> </a:t>
            </a:r>
            <a:r>
              <a:rPr lang="en-US" sz="3100" b="1" dirty="0" err="1"/>
              <a:t>Српског</a:t>
            </a:r>
            <a:r>
              <a:rPr lang="en-US" sz="3100" b="1" dirty="0"/>
              <a:t> </a:t>
            </a:r>
            <a:r>
              <a:rPr lang="en-US" sz="3100" b="1" dirty="0" err="1"/>
              <a:t>лекарског</a:t>
            </a:r>
            <a:r>
              <a:rPr lang="en-US" sz="3100" b="1" dirty="0"/>
              <a:t> </a:t>
            </a:r>
            <a:r>
              <a:rPr lang="en-US" sz="3100" b="1" dirty="0" err="1"/>
              <a:t>друштва</a:t>
            </a:r>
            <a:r>
              <a:rPr lang="en-US" sz="3100" b="1" dirty="0"/>
              <a:t> – </a:t>
            </a:r>
            <a:r>
              <a:rPr lang="en-US" sz="3100" b="1" dirty="0" err="1"/>
              <a:t>учесници</a:t>
            </a:r>
            <a:r>
              <a:rPr lang="en-US" sz="3100" b="1" dirty="0"/>
              <a:t> </a:t>
            </a:r>
            <a:r>
              <a:rPr lang="en-US" sz="3100" b="1" dirty="0" err="1"/>
              <a:t>првог</a:t>
            </a:r>
            <a:r>
              <a:rPr lang="en-US" sz="3100" b="1" dirty="0"/>
              <a:t> </a:t>
            </a:r>
            <a:r>
              <a:rPr lang="en-US" sz="3100" b="1" dirty="0" err="1"/>
              <a:t>састанка</a:t>
            </a:r>
            <a:r>
              <a:rPr lang="en-US" sz="3100" b="1" dirty="0"/>
              <a:t> </a:t>
            </a:r>
            <a:r>
              <a:rPr lang="en-US" sz="3100" b="1" dirty="0" err="1"/>
              <a:t>по</a:t>
            </a:r>
            <a:r>
              <a:rPr lang="en-US" sz="3100" b="1" dirty="0"/>
              <a:t> </a:t>
            </a:r>
            <a:r>
              <a:rPr lang="en-US" sz="3100" b="1" dirty="0" err="1"/>
              <a:t>завршетку</a:t>
            </a:r>
            <a:r>
              <a:rPr lang="en-US" sz="3100" b="1" dirty="0"/>
              <a:t> </a:t>
            </a:r>
            <a:r>
              <a:rPr lang="en-US" sz="3100" b="1" dirty="0" err="1"/>
              <a:t>Првог</a:t>
            </a:r>
            <a:r>
              <a:rPr lang="en-US" sz="3100" b="1" dirty="0"/>
              <a:t> </a:t>
            </a:r>
            <a:r>
              <a:rPr lang="en-US" sz="3100" b="1" dirty="0" err="1"/>
              <a:t>светског</a:t>
            </a:r>
            <a:r>
              <a:rPr lang="en-US" sz="3100" b="1" dirty="0"/>
              <a:t> </a:t>
            </a:r>
            <a:r>
              <a:rPr lang="en-US" sz="3100" b="1" dirty="0" err="1"/>
              <a:t>рата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4" name="Content Placeholder 3" descr="Чланови Српског лекарског друштва – учесници првог састанка по завршетку Првог светског рат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112" y="2621280"/>
            <a:ext cx="6144768" cy="3474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2688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Прослава</a:t>
            </a:r>
            <a:r>
              <a:rPr lang="en-US" b="1" dirty="0"/>
              <a:t> 50. </a:t>
            </a:r>
            <a:r>
              <a:rPr lang="en-US" b="1" dirty="0" err="1"/>
              <a:t>годишњице</a:t>
            </a:r>
            <a:r>
              <a:rPr lang="en-US" b="1" dirty="0"/>
              <a:t> </a:t>
            </a:r>
            <a:r>
              <a:rPr lang="en-US" b="1" dirty="0" err="1"/>
              <a:t>Српског</a:t>
            </a:r>
            <a:r>
              <a:rPr lang="en-US" b="1" dirty="0"/>
              <a:t> </a:t>
            </a:r>
            <a:r>
              <a:rPr lang="en-US" b="1" dirty="0" err="1"/>
              <a:t>лекарског</a:t>
            </a:r>
            <a:r>
              <a:rPr lang="en-US" b="1" dirty="0"/>
              <a:t> </a:t>
            </a:r>
            <a:r>
              <a:rPr lang="en-US" b="1" dirty="0" err="1"/>
              <a:t>друштва</a:t>
            </a:r>
            <a:endParaRPr lang="en-US" dirty="0"/>
          </a:p>
        </p:txBody>
      </p:sp>
      <p:pic>
        <p:nvPicPr>
          <p:cNvPr id="4" name="Content Placeholder 3" descr="Прослава 50. годишњице Српског лекарског друштва">
            <a:hlinkClick r:id="rId2" tooltip="&quot;Прослава 50. годишњице Српског лекарског друштва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2787650"/>
            <a:ext cx="5086350" cy="2857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49504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Дом</a:t>
            </a:r>
            <a:r>
              <a:rPr lang="en-US" b="1" dirty="0"/>
              <a:t> </a:t>
            </a:r>
            <a:r>
              <a:rPr lang="en-US" b="1" dirty="0" err="1"/>
              <a:t>Српског</a:t>
            </a:r>
            <a:r>
              <a:rPr lang="en-US" b="1" dirty="0"/>
              <a:t> </a:t>
            </a:r>
            <a:r>
              <a:rPr lang="en-US" b="1" dirty="0" err="1"/>
              <a:t>лекарског</a:t>
            </a:r>
            <a:r>
              <a:rPr lang="en-US" b="1" dirty="0"/>
              <a:t> </a:t>
            </a:r>
            <a:r>
              <a:rPr lang="en-US" b="1" dirty="0" err="1"/>
              <a:t>друштва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Дом Српског лекарског друштва">
            <a:hlinkClick r:id="rId2" tooltip="&quot;Дом Српског лекарског друштва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2787650"/>
            <a:ext cx="3600450" cy="2857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49162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председници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962912"/>
            <a:ext cx="9601196" cy="3912956"/>
          </a:xfrm>
        </p:spPr>
        <p:txBody>
          <a:bodyPr/>
          <a:lstStyle/>
          <a:p>
            <a:endParaRPr lang="en-US" dirty="0"/>
          </a:p>
          <a:p>
            <a:r>
              <a:rPr lang="sr-Latn-RS" b="1" u="sng" dirty="0">
                <a:solidFill>
                  <a:schemeClr val="tx1"/>
                </a:solidFill>
              </a:rPr>
              <a:t>Аћим Медовић</a:t>
            </a:r>
            <a:r>
              <a:rPr lang="sr-Latn-RS" dirty="0">
                <a:solidFill>
                  <a:schemeClr val="tx1"/>
                </a:solidFill>
              </a:rPr>
              <a:t> био је лекар и писац, први председник Српског лекарског друштва, секретар санитетског одељења у Попечитељству унутрашњих дела, физикус Пожаревачког округа и професор судске медицине на Великој школи у Београду.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endParaRPr lang="en-US" dirty="0"/>
          </a:p>
        </p:txBody>
      </p:sp>
      <p:pic>
        <p:nvPicPr>
          <p:cNvPr id="4" name="Picture 3" descr="Аћим Медовић, први председник СЛД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017" y="3755136"/>
            <a:ext cx="2476118" cy="28656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2029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председници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962912"/>
            <a:ext cx="9601196" cy="3912956"/>
          </a:xfrm>
        </p:spPr>
        <p:txBody>
          <a:bodyPr/>
          <a:lstStyle/>
          <a:p>
            <a:endParaRPr lang="en-US" dirty="0"/>
          </a:p>
          <a:p>
            <a:r>
              <a:rPr lang="en-US" b="1" dirty="0" err="1"/>
              <a:t>Милан</a:t>
            </a:r>
            <a:r>
              <a:rPr lang="en-US" b="1" dirty="0"/>
              <a:t> </a:t>
            </a:r>
            <a:r>
              <a:rPr lang="en-US" b="1" dirty="0" err="1"/>
              <a:t>Јовановић</a:t>
            </a:r>
            <a:r>
              <a:rPr lang="en-US" b="1" dirty="0"/>
              <a:t> </a:t>
            </a:r>
            <a:r>
              <a:rPr lang="en-US" b="1" dirty="0" err="1"/>
              <a:t>Батут</a:t>
            </a:r>
            <a:r>
              <a:rPr lang="en-US" dirty="0"/>
              <a:t> (</a:t>
            </a:r>
            <a:r>
              <a:rPr lang="en-US" dirty="0" err="1"/>
              <a:t>Сремска</a:t>
            </a:r>
            <a:r>
              <a:rPr lang="en-US" dirty="0"/>
              <a:t> </a:t>
            </a:r>
            <a:r>
              <a:rPr lang="en-US" dirty="0" err="1"/>
              <a:t>Митровица</a:t>
            </a:r>
            <a:r>
              <a:rPr lang="en-US" dirty="0"/>
              <a:t>, 10. </a:t>
            </a:r>
            <a:r>
              <a:rPr lang="en-US" dirty="0" err="1"/>
              <a:t>октобар</a:t>
            </a:r>
            <a:r>
              <a:rPr lang="en-US" dirty="0"/>
              <a:t> 1847 — </a:t>
            </a:r>
            <a:r>
              <a:rPr lang="en-US" dirty="0" err="1"/>
              <a:t>Београд</a:t>
            </a:r>
            <a:r>
              <a:rPr lang="en-US" dirty="0"/>
              <a:t>, 11. </a:t>
            </a:r>
            <a:r>
              <a:rPr lang="en-US" dirty="0" err="1"/>
              <a:t>септембар</a:t>
            </a:r>
            <a:r>
              <a:rPr lang="en-US" dirty="0"/>
              <a:t> 1940)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српски</a:t>
            </a:r>
            <a:r>
              <a:rPr lang="en-US" dirty="0"/>
              <a:t> и </a:t>
            </a:r>
            <a:r>
              <a:rPr lang="en-US" dirty="0" err="1"/>
              <a:t>југословенски</a:t>
            </a:r>
            <a:r>
              <a:rPr lang="en-US" dirty="0"/>
              <a:t> </a:t>
            </a:r>
            <a:r>
              <a:rPr lang="en-US" dirty="0" err="1"/>
              <a:t>лекар</a:t>
            </a:r>
            <a:r>
              <a:rPr lang="en-US" dirty="0"/>
              <a:t>, </a:t>
            </a:r>
            <a:r>
              <a:rPr lang="en-US" dirty="0" err="1"/>
              <a:t>универзитетски</a:t>
            </a:r>
            <a:r>
              <a:rPr lang="en-US" dirty="0"/>
              <a:t> </a:t>
            </a:r>
            <a:r>
              <a:rPr lang="en-US" dirty="0" err="1"/>
              <a:t>професор</a:t>
            </a:r>
            <a:r>
              <a:rPr lang="en-US" dirty="0"/>
              <a:t>, </a:t>
            </a:r>
            <a:r>
              <a:rPr lang="en-US" dirty="0" err="1"/>
              <a:t>утемељивач</a:t>
            </a:r>
            <a:r>
              <a:rPr lang="en-US" dirty="0"/>
              <a:t> </a:t>
            </a:r>
            <a:r>
              <a:rPr lang="en-US" dirty="0" err="1"/>
              <a:t>Медицинског</a:t>
            </a:r>
            <a:r>
              <a:rPr lang="en-US" dirty="0"/>
              <a:t> </a:t>
            </a:r>
            <a:r>
              <a:rPr lang="en-US" dirty="0" err="1"/>
              <a:t>факултета</a:t>
            </a:r>
            <a:r>
              <a:rPr lang="sr-Cyrl-RS" dirty="0"/>
              <a:t>.</a:t>
            </a:r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endParaRPr lang="en-US" dirty="0"/>
          </a:p>
        </p:txBody>
      </p:sp>
      <p:pic>
        <p:nvPicPr>
          <p:cNvPr id="5" name="Picture 4" descr="https://upload.wikimedia.org/wikipedia/commons/thumb/5/54/M_j_batut.jpg/220px-M_j_batu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754" y="3770375"/>
            <a:ext cx="2291334" cy="2905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85948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br>
              <a:rPr lang="sr-Cyrl-RS" dirty="0"/>
            </a:br>
            <a:r>
              <a:rPr lang="en-US" dirty="0" err="1"/>
              <a:t>председници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779776"/>
            <a:ext cx="9601196" cy="3096092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Војислав</a:t>
            </a:r>
            <a:r>
              <a:rPr lang="en-US" b="1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b="1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Суботић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 (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2" tooltip="Нови Сад"/>
              </a:rPr>
              <a:t>Нови</a:t>
            </a:r>
            <a:r>
              <a:rPr lang="en-US" dirty="0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2" tooltip="Нови Сад"/>
              </a:rPr>
              <a:t> 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2" tooltip="Нови Сад"/>
              </a:rPr>
              <a:t>Сад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, </a:t>
            </a:r>
            <a:r>
              <a:rPr lang="en-US" dirty="0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3" tooltip="6. јануар"/>
              </a:rPr>
              <a:t>6. 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3" tooltip="6. јануар"/>
              </a:rPr>
              <a:t>јануар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 </a:t>
            </a:r>
            <a:r>
              <a:rPr lang="en-US" dirty="0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4" tooltip="1859"/>
              </a:rPr>
              <a:t>1859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 — 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5" tooltip="Београд"/>
              </a:rPr>
              <a:t>Београд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, </a:t>
            </a:r>
            <a:r>
              <a:rPr lang="en-US" dirty="0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6" tooltip="4. децембар"/>
              </a:rPr>
              <a:t>4. 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6" tooltip="4. децембар"/>
              </a:rPr>
              <a:t>децембар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 </a:t>
            </a:r>
            <a:r>
              <a:rPr lang="en-US" dirty="0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7" tooltip="1923"/>
              </a:rPr>
              <a:t>1923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)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био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је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српски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 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8" tooltip="Хирургија"/>
              </a:rPr>
              <a:t>хирург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,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резервни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санитетски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 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9" tooltip="Пуковник"/>
              </a:rPr>
              <a:t>пуковник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,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један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од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оснивача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 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10" tooltip="Медицински факултет Универзитета у Београду"/>
              </a:rPr>
              <a:t>Медицинског</a:t>
            </a:r>
            <a:r>
              <a:rPr lang="en-US" dirty="0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10" tooltip="Медицински факултет Универзитета у Београду"/>
              </a:rPr>
              <a:t> 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10" tooltip="Медицински факултет Универзитета у Београду"/>
              </a:rPr>
              <a:t>факултета</a:t>
            </a:r>
            <a:r>
              <a:rPr lang="en-US" dirty="0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10" tooltip="Медицински факултет Универзитета у Београду"/>
              </a:rPr>
              <a:t> у 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10" tooltip="Медицински факултет Универзитета у Београду"/>
              </a:rPr>
              <a:t>Београду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,</a:t>
            </a:r>
            <a:r>
              <a:rPr lang="en-US" sz="1800" baseline="30000" dirty="0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11"/>
              </a:rPr>
              <a:t>[1]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 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на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коме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је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био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професор</a:t>
            </a:r>
            <a:r>
              <a:rPr lang="en-US" sz="1800" baseline="30000" dirty="0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12"/>
              </a:rPr>
              <a:t>[2]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 ,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шеф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хируршког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одељења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Опште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државне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болнице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у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Београду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,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водећи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хирург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у 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13" tooltip="Србија"/>
              </a:rPr>
              <a:t>Србији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 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крајем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19. и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почетком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20.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века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.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Објавио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је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низ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радова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из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области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абдоминалне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хирургије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, 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14" tooltip="Urologija"/>
              </a:rPr>
              <a:t>урологије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, </a:t>
            </a:r>
            <a:r>
              <a:rPr lang="en-US" dirty="0" err="1">
                <a:solidFill>
                  <a:srgbClr val="3366CC"/>
                </a:solidFill>
                <a:latin typeface="Arial"/>
                <a:ea typeface="Calibri"/>
                <a:cs typeface="Times New Roman"/>
                <a:hlinkClick r:id="rId15" tooltip="Ortopedija"/>
              </a:rPr>
              <a:t>ортопедије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.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Његово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име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је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у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толикој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мери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повезано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са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оснивањем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,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развојем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и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афирмацијом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српске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оперативне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медицине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да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се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умногоме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може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тврдити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да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је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био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отац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практичне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хирургије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 у </a:t>
            </a:r>
            <a:r>
              <a:rPr lang="en-US" dirty="0" err="1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Србији</a:t>
            </a:r>
            <a:r>
              <a:rPr lang="en-US" dirty="0">
                <a:solidFill>
                  <a:srgbClr val="202122"/>
                </a:solidFill>
                <a:latin typeface="Arial"/>
                <a:ea typeface="Calibri"/>
                <a:cs typeface="Times New Roman"/>
              </a:rPr>
              <a:t>.</a:t>
            </a:r>
            <a:endParaRPr lang="en-US" sz="28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endParaRPr lang="en-US" dirty="0"/>
          </a:p>
        </p:txBody>
      </p:sp>
      <p:pic>
        <p:nvPicPr>
          <p:cNvPr id="6" name="Picture 5" descr="https://upload.wikimedia.org/wikipedia/commons/thumb/6/60/Dr_Vojislav_Subboti%C4%87.tif/lossy-page1-200px-Dr_Vojislav_Subboti%C4%87.tif.jpg"/>
          <p:cNvPicPr/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524" y="164973"/>
            <a:ext cx="1905000" cy="2657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9831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err="1"/>
              <a:t>Идеје</a:t>
            </a:r>
            <a:r>
              <a:rPr lang="en-US" dirty="0"/>
              <a:t> о </a:t>
            </a:r>
            <a:r>
              <a:rPr lang="en-US" dirty="0" err="1"/>
              <a:t>организовању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у </a:t>
            </a:r>
            <a:r>
              <a:rPr lang="en-US" dirty="0" err="1"/>
              <a:t>тадашњој</a:t>
            </a:r>
            <a:r>
              <a:rPr lang="en-US" dirty="0"/>
              <a:t> </a:t>
            </a:r>
            <a:r>
              <a:rPr lang="en-US" dirty="0" err="1"/>
              <a:t>Србији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још</a:t>
            </a:r>
            <a:r>
              <a:rPr lang="en-US" dirty="0"/>
              <a:t> </a:t>
            </a:r>
            <a:r>
              <a:rPr lang="en-US" u="sng" dirty="0">
                <a:hlinkClick r:id="rId2" tooltip="1842"/>
              </a:rPr>
              <a:t>1842</a:t>
            </a:r>
            <a:r>
              <a:rPr lang="en-US" dirty="0"/>
              <a:t>. </a:t>
            </a:r>
            <a:r>
              <a:rPr lang="en-US" dirty="0" err="1"/>
              <a:t>године</a:t>
            </a:r>
            <a:r>
              <a:rPr lang="en-US" dirty="0"/>
              <a:t>,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предлогу</a:t>
            </a:r>
            <a:r>
              <a:rPr lang="en-US" dirty="0"/>
              <a:t> </a:t>
            </a:r>
            <a:r>
              <a:rPr lang="en-US" dirty="0" err="1"/>
              <a:t>два</a:t>
            </a:r>
            <a:r>
              <a:rPr lang="en-US" dirty="0"/>
              <a:t> </a:t>
            </a:r>
            <a:r>
              <a:rPr lang="en-US" dirty="0" err="1"/>
              <a:t>београдска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: </a:t>
            </a:r>
            <a:r>
              <a:rPr lang="en-US" dirty="0" err="1"/>
              <a:t>др</a:t>
            </a:r>
            <a:r>
              <a:rPr lang="en-US" dirty="0"/>
              <a:t> </a:t>
            </a:r>
            <a:r>
              <a:rPr lang="en-US" u="sng" dirty="0" err="1">
                <a:hlinkClick r:id="rId3" tooltip="Карло Пацек"/>
              </a:rPr>
              <a:t>Карло</a:t>
            </a:r>
            <a:r>
              <a:rPr lang="en-US" u="sng" dirty="0">
                <a:hlinkClick r:id="rId3" tooltip="Карло Пацек"/>
              </a:rPr>
              <a:t> </a:t>
            </a:r>
            <a:r>
              <a:rPr lang="en-US" u="sng" dirty="0" err="1">
                <a:hlinkClick r:id="rId3" tooltip="Карло Пацек"/>
              </a:rPr>
              <a:t>Пацек</a:t>
            </a:r>
            <a:r>
              <a:rPr lang="en-US" dirty="0"/>
              <a:t> и </a:t>
            </a:r>
            <a:r>
              <a:rPr lang="en-US" dirty="0" err="1"/>
              <a:t>др</a:t>
            </a:r>
            <a:r>
              <a:rPr lang="en-US" dirty="0"/>
              <a:t> </a:t>
            </a:r>
            <a:r>
              <a:rPr lang="en-US" u="sng" dirty="0" err="1">
                <a:hlinkClick r:id="rId4" tooltip="Емерих Линденмајер"/>
              </a:rPr>
              <a:t>Емериха</a:t>
            </a:r>
            <a:r>
              <a:rPr lang="en-US" u="sng" dirty="0">
                <a:hlinkClick r:id="rId4" tooltip="Емерих Линденмајер"/>
              </a:rPr>
              <a:t> </a:t>
            </a:r>
            <a:r>
              <a:rPr lang="en-US" u="sng" dirty="0" err="1">
                <a:hlinkClick r:id="rId4" tooltip="Емерих Линденмајер"/>
              </a:rPr>
              <a:t>Линденмајера</a:t>
            </a:r>
            <a:r>
              <a:rPr lang="en-US" dirty="0"/>
              <a:t> (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шеф</a:t>
            </a:r>
            <a:r>
              <a:rPr lang="en-US" dirty="0"/>
              <a:t> </a:t>
            </a:r>
            <a:r>
              <a:rPr lang="en-US" dirty="0" err="1"/>
              <a:t>војног</a:t>
            </a:r>
            <a:r>
              <a:rPr lang="en-US" dirty="0"/>
              <a:t> </a:t>
            </a:r>
            <a:r>
              <a:rPr lang="en-US" dirty="0" err="1"/>
              <a:t>санитета</a:t>
            </a:r>
            <a:r>
              <a:rPr lang="en-US" dirty="0"/>
              <a:t>), </a:t>
            </a:r>
            <a:r>
              <a:rPr lang="en-US" dirty="0" err="1"/>
              <a:t>било</a:t>
            </a:r>
            <a:r>
              <a:rPr lang="en-US" dirty="0"/>
              <a:t> </a:t>
            </a:r>
            <a:r>
              <a:rPr lang="en-US" dirty="0" err="1"/>
              <a:t>би</a:t>
            </a:r>
            <a:r>
              <a:rPr lang="en-US" dirty="0"/>
              <a:t> </a:t>
            </a:r>
            <a:r>
              <a:rPr lang="en-US" dirty="0" err="1"/>
              <a:t>оснивање</a:t>
            </a:r>
            <a:r>
              <a:rPr lang="en-US" dirty="0"/>
              <a:t> "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читалишта</a:t>
            </a:r>
            <a:r>
              <a:rPr lang="en-US" dirty="0"/>
              <a:t>". </a:t>
            </a:r>
            <a:endParaRPr lang="sr-Cyrl-RS" dirty="0"/>
          </a:p>
          <a:p>
            <a:pPr algn="just"/>
            <a:r>
              <a:rPr lang="en-US" dirty="0" err="1"/>
              <a:t>Забележено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и </a:t>
            </a:r>
            <a:r>
              <a:rPr lang="en-US" dirty="0" err="1"/>
              <a:t>друга</a:t>
            </a:r>
            <a:r>
              <a:rPr lang="en-US" dirty="0"/>
              <a:t> </a:t>
            </a:r>
            <a:r>
              <a:rPr lang="en-US" dirty="0" err="1"/>
              <a:t>два</a:t>
            </a:r>
            <a:r>
              <a:rPr lang="en-US" dirty="0"/>
              <a:t> </a:t>
            </a:r>
            <a:r>
              <a:rPr lang="en-US" dirty="0" err="1"/>
              <a:t>београдска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др</a:t>
            </a:r>
            <a:r>
              <a:rPr lang="en-US" dirty="0"/>
              <a:t> </a:t>
            </a:r>
            <a:r>
              <a:rPr lang="en-US" u="sng" dirty="0" err="1">
                <a:hlinkClick r:id="rId5" tooltip="Аћим Медовић"/>
              </a:rPr>
              <a:t>Аћим</a:t>
            </a:r>
            <a:r>
              <a:rPr lang="en-US" u="sng" dirty="0">
                <a:hlinkClick r:id="rId5" tooltip="Аћим Медовић"/>
              </a:rPr>
              <a:t> </a:t>
            </a:r>
            <a:r>
              <a:rPr lang="en-US" u="sng" dirty="0" err="1">
                <a:hlinkClick r:id="rId5" tooltip="Аћим Медовић"/>
              </a:rPr>
              <a:t>Медовић</a:t>
            </a:r>
            <a:r>
              <a:rPr lang="en-US" dirty="0"/>
              <a:t> (</a:t>
            </a:r>
            <a:r>
              <a:rPr lang="en-US" dirty="0" err="1"/>
              <a:t>професор</a:t>
            </a:r>
            <a:r>
              <a:rPr lang="en-US" dirty="0"/>
              <a:t> </a:t>
            </a:r>
            <a:r>
              <a:rPr lang="en-US" u="sng" dirty="0" err="1">
                <a:hlinkClick r:id="rId6" tooltip="Велика школа"/>
              </a:rPr>
              <a:t>Велике</a:t>
            </a:r>
            <a:r>
              <a:rPr lang="en-US" u="sng" dirty="0">
                <a:hlinkClick r:id="rId6" tooltip="Велика школа"/>
              </a:rPr>
              <a:t> </a:t>
            </a:r>
            <a:r>
              <a:rPr lang="en-US" u="sng" dirty="0" err="1">
                <a:hlinkClick r:id="rId6" tooltip="Велика школа"/>
              </a:rPr>
              <a:t>Школе</a:t>
            </a:r>
            <a:r>
              <a:rPr lang="en-US" dirty="0"/>
              <a:t>) и </a:t>
            </a:r>
            <a:r>
              <a:rPr lang="en-US" dirty="0" err="1"/>
              <a:t>др</a:t>
            </a:r>
            <a:r>
              <a:rPr lang="en-US" dirty="0"/>
              <a:t> </a:t>
            </a:r>
            <a:r>
              <a:rPr lang="en-US" u="sng" dirty="0" err="1">
                <a:hlinkClick r:id="rId7" tooltip="Јован Валента"/>
              </a:rPr>
              <a:t>Јован</a:t>
            </a:r>
            <a:r>
              <a:rPr lang="en-US" u="sng" dirty="0">
                <a:hlinkClick r:id="rId7" tooltip="Јован Валента"/>
              </a:rPr>
              <a:t> </a:t>
            </a:r>
            <a:r>
              <a:rPr lang="en-US" u="sng" dirty="0" err="1">
                <a:hlinkClick r:id="rId7" tooltip="Јован Валента"/>
              </a:rPr>
              <a:t>Валента</a:t>
            </a:r>
            <a:r>
              <a:rPr lang="en-US" dirty="0"/>
              <a:t> (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управник</a:t>
            </a:r>
            <a:r>
              <a:rPr lang="en-US" dirty="0"/>
              <a:t> </a:t>
            </a:r>
            <a:r>
              <a:rPr lang="en-US" u="sng" dirty="0" err="1">
                <a:hlinkClick r:id="rId8" tooltip="Прва варошка болница"/>
              </a:rPr>
              <a:t>Болнице</a:t>
            </a:r>
            <a:r>
              <a:rPr lang="en-US" u="sng" dirty="0">
                <a:hlinkClick r:id="rId8" tooltip="Прва варошка болница"/>
              </a:rPr>
              <a:t> </a:t>
            </a:r>
            <a:r>
              <a:rPr lang="en-US" u="sng" dirty="0" err="1">
                <a:hlinkClick r:id="rId8" tooltip="Прва варошка болница"/>
              </a:rPr>
              <a:t>вароши</a:t>
            </a:r>
            <a:r>
              <a:rPr lang="en-US" u="sng" dirty="0">
                <a:hlinkClick r:id="rId8" tooltip="Прва варошка болница"/>
              </a:rPr>
              <a:t> и </a:t>
            </a:r>
            <a:r>
              <a:rPr lang="en-US" u="sng" dirty="0" err="1">
                <a:hlinkClick r:id="rId8" tooltip="Прва варошка болница"/>
              </a:rPr>
              <a:t>округа</a:t>
            </a:r>
            <a:r>
              <a:rPr lang="en-US" u="sng" dirty="0">
                <a:hlinkClick r:id="rId8" tooltip="Прва варошка болница"/>
              </a:rPr>
              <a:t> </a:t>
            </a:r>
            <a:r>
              <a:rPr lang="en-US" u="sng" dirty="0" err="1">
                <a:hlinkClick r:id="rId8" tooltip="Прва варошка болница"/>
              </a:rPr>
              <a:t>Београда</a:t>
            </a:r>
            <a:r>
              <a:rPr lang="en-US" dirty="0"/>
              <a:t>) 60-их </a:t>
            </a:r>
            <a:r>
              <a:rPr lang="en-US" dirty="0" err="1"/>
              <a:t>година</a:t>
            </a:r>
            <a:r>
              <a:rPr lang="en-US" dirty="0"/>
              <a:t> 20. </a:t>
            </a:r>
            <a:r>
              <a:rPr lang="en-US" dirty="0" err="1"/>
              <a:t>века</a:t>
            </a:r>
            <a:r>
              <a:rPr lang="en-US" dirty="0"/>
              <a:t> </a:t>
            </a:r>
            <a:r>
              <a:rPr lang="en-US" dirty="0" err="1"/>
              <a:t>покренули</a:t>
            </a:r>
            <a:r>
              <a:rPr lang="en-US" dirty="0"/>
              <a:t> </a:t>
            </a:r>
            <a:r>
              <a:rPr lang="en-US" dirty="0" err="1"/>
              <a:t>идеју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оснује</a:t>
            </a:r>
            <a:r>
              <a:rPr lang="en-US" dirty="0"/>
              <a:t> "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београдских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". </a:t>
            </a:r>
            <a:r>
              <a:rPr lang="en-US" dirty="0" err="1"/>
              <a:t>Обадве</a:t>
            </a:r>
            <a:r>
              <a:rPr lang="en-US" dirty="0"/>
              <a:t> </a:t>
            </a:r>
            <a:r>
              <a:rPr lang="en-US" dirty="0" err="1"/>
              <a:t>иницијативе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имале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циљ</a:t>
            </a:r>
            <a:r>
              <a:rPr lang="en-US" dirty="0"/>
              <a:t> </a:t>
            </a:r>
            <a:r>
              <a:rPr lang="en-US" dirty="0" err="1"/>
              <a:t>унапређење</a:t>
            </a:r>
            <a:r>
              <a:rPr lang="en-US" dirty="0"/>
              <a:t> </a:t>
            </a:r>
            <a:r>
              <a:rPr lang="en-US" dirty="0" err="1"/>
              <a:t>рада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и </a:t>
            </a:r>
            <a:r>
              <a:rPr lang="en-US" dirty="0" err="1"/>
              <a:t>праћење</a:t>
            </a:r>
            <a:r>
              <a:rPr lang="en-US" dirty="0"/>
              <a:t> </a:t>
            </a:r>
            <a:r>
              <a:rPr lang="en-US" dirty="0" err="1"/>
              <a:t>развоја</a:t>
            </a:r>
            <a:r>
              <a:rPr lang="en-US" dirty="0"/>
              <a:t> </a:t>
            </a:r>
            <a:r>
              <a:rPr lang="en-US" dirty="0" err="1"/>
              <a:t>науке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њихово</a:t>
            </a:r>
            <a:r>
              <a:rPr lang="en-US" dirty="0"/>
              <a:t> </a:t>
            </a:r>
            <a:r>
              <a:rPr lang="en-US" dirty="0" err="1"/>
              <a:t>покретање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остало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предлозима</a:t>
            </a:r>
            <a:r>
              <a:rPr lang="en-US" dirty="0"/>
              <a:t> </a:t>
            </a:r>
            <a:r>
              <a:rPr lang="en-US" dirty="0" err="1"/>
              <a:t>без</a:t>
            </a:r>
            <a:r>
              <a:rPr lang="en-US" dirty="0"/>
              <a:t> </a:t>
            </a:r>
            <a:r>
              <a:rPr lang="en-US" dirty="0" err="1"/>
              <a:t>разумевања</a:t>
            </a:r>
            <a:r>
              <a:rPr lang="en-US" dirty="0"/>
              <a:t> </a:t>
            </a:r>
            <a:r>
              <a:rPr lang="en-US" dirty="0" err="1"/>
              <a:t>надлежних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5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br>
              <a:rPr lang="sr-Cyrl-RS" dirty="0"/>
            </a:br>
            <a:r>
              <a:rPr lang="en-US" dirty="0" err="1"/>
              <a:t>председници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779776"/>
            <a:ext cx="9601196" cy="3096092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err="1"/>
              <a:t>Михаило</a:t>
            </a:r>
            <a:r>
              <a:rPr lang="en-US" b="1" dirty="0"/>
              <a:t> </a:t>
            </a:r>
            <a:r>
              <a:rPr lang="en-US" b="1" dirty="0" err="1"/>
              <a:t>Петровић</a:t>
            </a:r>
            <a:r>
              <a:rPr lang="en-US" dirty="0"/>
              <a:t> (</a:t>
            </a:r>
            <a:r>
              <a:rPr lang="en-US" dirty="0" err="1">
                <a:hlinkClick r:id="rId2" tooltip="Карловац"/>
              </a:rPr>
              <a:t>Карловац</a:t>
            </a:r>
            <a:r>
              <a:rPr lang="en-US" dirty="0"/>
              <a:t>, </a:t>
            </a:r>
            <a:r>
              <a:rPr lang="en-US" dirty="0">
                <a:hlinkClick r:id="rId3" tooltip="9. новембар"/>
              </a:rPr>
              <a:t>9. </a:t>
            </a:r>
            <a:r>
              <a:rPr lang="en-US" dirty="0" err="1">
                <a:hlinkClick r:id="rId3" tooltip="9. новембар"/>
              </a:rPr>
              <a:t>новембар</a:t>
            </a:r>
            <a:r>
              <a:rPr lang="en-US" dirty="0"/>
              <a:t> </a:t>
            </a:r>
            <a:r>
              <a:rPr lang="en-US" dirty="0">
                <a:hlinkClick r:id="rId4" tooltip="1863"/>
              </a:rPr>
              <a:t>1863</a:t>
            </a:r>
            <a:r>
              <a:rPr lang="en-US" dirty="0"/>
              <a:t> — </a:t>
            </a:r>
            <a:r>
              <a:rPr lang="en-US" dirty="0" err="1">
                <a:hlinkClick r:id="rId5" tooltip="Београд"/>
              </a:rPr>
              <a:t>Београд</a:t>
            </a:r>
            <a:r>
              <a:rPr lang="en-US" dirty="0"/>
              <a:t>, </a:t>
            </a:r>
            <a:r>
              <a:rPr lang="en-US" dirty="0">
                <a:hlinkClick r:id="rId6" tooltip="4. август"/>
              </a:rPr>
              <a:t>4. </a:t>
            </a:r>
            <a:r>
              <a:rPr lang="en-US" dirty="0" err="1">
                <a:hlinkClick r:id="rId6" tooltip="4. август"/>
              </a:rPr>
              <a:t>август</a:t>
            </a:r>
            <a:r>
              <a:rPr lang="en-US" dirty="0"/>
              <a:t> </a:t>
            </a:r>
            <a:r>
              <a:rPr lang="en-US" dirty="0">
                <a:hlinkClick r:id="rId7" tooltip="1934"/>
              </a:rPr>
              <a:t>1934</a:t>
            </a:r>
            <a:r>
              <a:rPr lang="en-US" dirty="0"/>
              <a:t>)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санитетски</a:t>
            </a:r>
            <a:r>
              <a:rPr lang="en-US" dirty="0"/>
              <a:t> </a:t>
            </a:r>
            <a:r>
              <a:rPr lang="en-US" dirty="0" err="1">
                <a:hlinkClick r:id="rId8" tooltip="Бригадни генерал"/>
              </a:rPr>
              <a:t>бригадни</a:t>
            </a:r>
            <a:r>
              <a:rPr lang="en-US" dirty="0">
                <a:hlinkClick r:id="rId8" tooltip="Бригадни генерал"/>
              </a:rPr>
              <a:t> </a:t>
            </a:r>
            <a:r>
              <a:rPr lang="en-US" dirty="0" err="1">
                <a:hlinkClick r:id="rId8" tooltip="Бригадни генерал"/>
              </a:rPr>
              <a:t>генерал</a:t>
            </a:r>
            <a:r>
              <a:rPr lang="en-US" dirty="0"/>
              <a:t> </a:t>
            </a:r>
            <a:r>
              <a:rPr lang="en-US" dirty="0" err="1">
                <a:hlinkClick r:id="rId9" tooltip="Југословенска војска"/>
              </a:rPr>
              <a:t>југословенске</a:t>
            </a:r>
            <a:r>
              <a:rPr lang="en-US" dirty="0">
                <a:hlinkClick r:id="rId9" tooltip="Југословенска војска"/>
              </a:rPr>
              <a:t> </a:t>
            </a:r>
            <a:r>
              <a:rPr lang="en-US" dirty="0" err="1">
                <a:hlinkClick r:id="rId9" tooltip="Југословенска војска"/>
              </a:rPr>
              <a:t>војске</a:t>
            </a:r>
            <a:r>
              <a:rPr lang="en-US" dirty="0"/>
              <a:t>, </a:t>
            </a:r>
            <a:r>
              <a:rPr lang="en-US" dirty="0" err="1"/>
              <a:t>први</a:t>
            </a:r>
            <a:r>
              <a:rPr lang="en-US" dirty="0"/>
              <a:t> </a:t>
            </a:r>
            <a:r>
              <a:rPr lang="en-US" dirty="0" err="1">
                <a:hlinkClick r:id="rId10" tooltip="Срби"/>
              </a:rPr>
              <a:t>српски</a:t>
            </a:r>
            <a:r>
              <a:rPr lang="en-US" dirty="0"/>
              <a:t> </a:t>
            </a:r>
            <a:r>
              <a:rPr lang="en-US" dirty="0" err="1">
                <a:hlinkClick r:id="rId11" tooltip="Хирург (специјалност)"/>
              </a:rPr>
              <a:t>хирург</a:t>
            </a:r>
            <a:r>
              <a:rPr lang="en-US" dirty="0"/>
              <a:t>, </a:t>
            </a:r>
            <a:r>
              <a:rPr lang="en-US" dirty="0" err="1"/>
              <a:t>професор</a:t>
            </a:r>
            <a:r>
              <a:rPr lang="en-US" dirty="0"/>
              <a:t> </a:t>
            </a:r>
            <a:r>
              <a:rPr lang="en-US" dirty="0" err="1"/>
              <a:t>универзитета</a:t>
            </a:r>
            <a:r>
              <a:rPr lang="en-US" dirty="0"/>
              <a:t>, </a:t>
            </a:r>
            <a:r>
              <a:rPr lang="en-US" dirty="0" err="1"/>
              <a:t>оснивач</a:t>
            </a:r>
            <a:r>
              <a:rPr lang="en-US" dirty="0"/>
              <a:t> </a:t>
            </a:r>
            <a:r>
              <a:rPr lang="en-US" dirty="0" err="1"/>
              <a:t>хируршког</a:t>
            </a:r>
            <a:r>
              <a:rPr lang="en-US" dirty="0"/>
              <a:t> </a:t>
            </a:r>
            <a:r>
              <a:rPr lang="en-US" dirty="0" err="1"/>
              <a:t>одељења</a:t>
            </a:r>
            <a:r>
              <a:rPr lang="en-US" dirty="0"/>
              <a:t> </a:t>
            </a:r>
            <a:r>
              <a:rPr lang="en-US" dirty="0" err="1">
                <a:hlinkClick r:id="rId12" tooltip="Војна болница Ниш"/>
              </a:rPr>
              <a:t>Војне</a:t>
            </a:r>
            <a:r>
              <a:rPr lang="en-US" dirty="0">
                <a:hlinkClick r:id="rId12" tooltip="Војна болница Ниш"/>
              </a:rPr>
              <a:t> </a:t>
            </a:r>
            <a:r>
              <a:rPr lang="en-US" dirty="0" err="1">
                <a:hlinkClick r:id="rId12" tooltip="Војна болница Ниш"/>
              </a:rPr>
              <a:t>болнице</a:t>
            </a:r>
            <a:r>
              <a:rPr lang="en-US" dirty="0">
                <a:hlinkClick r:id="rId12" tooltip="Војна болница Ниш"/>
              </a:rPr>
              <a:t> у </a:t>
            </a:r>
            <a:r>
              <a:rPr lang="en-US" dirty="0" err="1">
                <a:hlinkClick r:id="rId12" tooltip="Војна болница Ниш"/>
              </a:rPr>
              <a:t>Нишу</a:t>
            </a:r>
            <a:r>
              <a:rPr lang="en-US" dirty="0"/>
              <a:t>, </a:t>
            </a:r>
            <a:r>
              <a:rPr lang="en-US" dirty="0" err="1"/>
              <a:t>шеф</a:t>
            </a:r>
            <a:r>
              <a:rPr lang="en-US" dirty="0"/>
              <a:t> </a:t>
            </a:r>
            <a:r>
              <a:rPr lang="en-US" dirty="0" err="1"/>
              <a:t>хируршког</a:t>
            </a:r>
            <a:r>
              <a:rPr lang="en-US" dirty="0"/>
              <a:t> </a:t>
            </a:r>
            <a:r>
              <a:rPr lang="en-US" dirty="0" err="1"/>
              <a:t>одељења</a:t>
            </a:r>
            <a:r>
              <a:rPr lang="en-US" dirty="0"/>
              <a:t> </a:t>
            </a:r>
            <a:r>
              <a:rPr lang="en-US" dirty="0" err="1">
                <a:hlinkClick r:id="rId13" tooltip="Прва пољска болница у Драгоманцима"/>
              </a:rPr>
              <a:t>Прве</a:t>
            </a:r>
            <a:r>
              <a:rPr lang="en-US" dirty="0">
                <a:hlinkClick r:id="rId13" tooltip="Прва пољска болница у Драгоманцима"/>
              </a:rPr>
              <a:t> </a:t>
            </a:r>
            <a:r>
              <a:rPr lang="en-US" dirty="0" err="1">
                <a:hlinkClick r:id="rId13" tooltip="Прва пољска болница у Драгоманцима"/>
              </a:rPr>
              <a:t>пољске</a:t>
            </a:r>
            <a:r>
              <a:rPr lang="en-US" dirty="0">
                <a:hlinkClick r:id="rId13" tooltip="Прва пољска болница у Драгоманцима"/>
              </a:rPr>
              <a:t> </a:t>
            </a:r>
            <a:r>
              <a:rPr lang="en-US" dirty="0" err="1">
                <a:hlinkClick r:id="rId13" tooltip="Прва пољска болница у Драгоманцима"/>
              </a:rPr>
              <a:t>болнице</a:t>
            </a:r>
            <a:r>
              <a:rPr lang="en-US" dirty="0"/>
              <a:t> у </a:t>
            </a:r>
            <a:r>
              <a:rPr lang="en-US" dirty="0" err="1">
                <a:hlinkClick r:id="rId14" tooltip="Драгоманци (страница не постоји)"/>
              </a:rPr>
              <a:t>Драгоманцима</a:t>
            </a:r>
            <a:r>
              <a:rPr lang="en-US" dirty="0"/>
              <a:t> </a:t>
            </a:r>
            <a:r>
              <a:rPr lang="en-US" dirty="0" err="1"/>
              <a:t>на</a:t>
            </a:r>
            <a:r>
              <a:rPr lang="en-US" dirty="0"/>
              <a:t> </a:t>
            </a:r>
            <a:r>
              <a:rPr lang="en-US" dirty="0" err="1">
                <a:hlinkClick r:id="rId15" tooltip="Солунски фронт"/>
              </a:rPr>
              <a:t>Солунском</a:t>
            </a:r>
            <a:r>
              <a:rPr lang="en-US" dirty="0">
                <a:hlinkClick r:id="rId15" tooltip="Солунски фронт"/>
              </a:rPr>
              <a:t> </a:t>
            </a:r>
            <a:r>
              <a:rPr lang="en-US" dirty="0" err="1">
                <a:hlinkClick r:id="rId15" tooltip="Солунски фронт"/>
              </a:rPr>
              <a:t>фронту</a:t>
            </a:r>
            <a:r>
              <a:rPr lang="en-US" dirty="0"/>
              <a:t> </a:t>
            </a:r>
            <a:r>
              <a:rPr lang="en-US" dirty="0" err="1"/>
              <a:t>од</a:t>
            </a:r>
            <a:r>
              <a:rPr lang="en-US" dirty="0"/>
              <a:t> </a:t>
            </a:r>
            <a:r>
              <a:rPr lang="en-US" dirty="0">
                <a:hlinkClick r:id="rId16" tooltip="1916"/>
              </a:rPr>
              <a:t>1916</a:t>
            </a:r>
            <a:r>
              <a:rPr lang="en-US" dirty="0"/>
              <a:t> — </a:t>
            </a:r>
            <a:r>
              <a:rPr lang="en-US" dirty="0">
                <a:hlinkClick r:id="rId17" tooltip="1918"/>
              </a:rPr>
              <a:t>1918</a:t>
            </a:r>
            <a:r>
              <a:rPr lang="en-US" dirty="0"/>
              <a:t>, у </a:t>
            </a:r>
            <a:r>
              <a:rPr lang="en-US" dirty="0" err="1"/>
              <a:t>којој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истако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ратни</a:t>
            </a:r>
            <a:r>
              <a:rPr lang="en-US" dirty="0"/>
              <a:t> </a:t>
            </a:r>
            <a:r>
              <a:rPr lang="en-US" dirty="0" err="1"/>
              <a:t>хирург</a:t>
            </a:r>
            <a:r>
              <a:rPr lang="en-US" dirty="0"/>
              <a:t> и </a:t>
            </a:r>
            <a:r>
              <a:rPr lang="en-US" dirty="0" err="1"/>
              <a:t>неуморни</a:t>
            </a:r>
            <a:r>
              <a:rPr lang="en-US" dirty="0"/>
              <a:t> </a:t>
            </a:r>
            <a:r>
              <a:rPr lang="en-US" dirty="0" err="1"/>
              <a:t>оператор</a:t>
            </a:r>
            <a:r>
              <a:rPr lang="en-US" dirty="0"/>
              <a:t>. </a:t>
            </a:r>
            <a:r>
              <a:rPr lang="en-US" dirty="0" err="1"/>
              <a:t>Писац</a:t>
            </a:r>
            <a:r>
              <a:rPr lang="en-US" dirty="0"/>
              <a:t> </a:t>
            </a:r>
            <a:r>
              <a:rPr lang="en-US" dirty="0" err="1"/>
              <a:t>бројних</a:t>
            </a:r>
            <a:r>
              <a:rPr lang="en-US" dirty="0"/>
              <a:t> </a:t>
            </a:r>
            <a:r>
              <a:rPr lang="en-US" dirty="0" err="1"/>
              <a:t>запажених</a:t>
            </a:r>
            <a:r>
              <a:rPr lang="en-US" dirty="0"/>
              <a:t> </a:t>
            </a:r>
            <a:r>
              <a:rPr lang="en-US" dirty="0" err="1"/>
              <a:t>научних</a:t>
            </a:r>
            <a:r>
              <a:rPr lang="en-US" dirty="0"/>
              <a:t> </a:t>
            </a:r>
            <a:r>
              <a:rPr lang="en-US" dirty="0" err="1"/>
              <a:t>радова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области</a:t>
            </a:r>
            <a:r>
              <a:rPr lang="en-US" dirty="0"/>
              <a:t> </a:t>
            </a:r>
            <a:r>
              <a:rPr lang="en-US" dirty="0" err="1"/>
              <a:t>хирургије</a:t>
            </a:r>
            <a:r>
              <a:rPr lang="en-US" dirty="0"/>
              <a:t>, </a:t>
            </a:r>
            <a:r>
              <a:rPr lang="en-US" dirty="0" err="1"/>
              <a:t>професор</a:t>
            </a:r>
            <a:r>
              <a:rPr lang="en-US" dirty="0"/>
              <a:t> </a:t>
            </a:r>
            <a:r>
              <a:rPr lang="en-US" dirty="0" err="1"/>
              <a:t>медицинског</a:t>
            </a:r>
            <a:r>
              <a:rPr lang="en-US" dirty="0"/>
              <a:t> </a:t>
            </a:r>
            <a:r>
              <a:rPr lang="en-US" dirty="0" err="1"/>
              <a:t>факултета</a:t>
            </a:r>
            <a:r>
              <a:rPr lang="en-US" dirty="0"/>
              <a:t>, у </a:t>
            </a:r>
            <a:r>
              <a:rPr lang="en-US" dirty="0" err="1"/>
              <a:t>два</a:t>
            </a:r>
            <a:r>
              <a:rPr lang="en-US" dirty="0"/>
              <a:t> </a:t>
            </a:r>
            <a:r>
              <a:rPr lang="en-US" dirty="0" err="1"/>
              <a:t>наврата</a:t>
            </a:r>
            <a:r>
              <a:rPr lang="en-US" dirty="0"/>
              <a:t> </a:t>
            </a:r>
            <a:r>
              <a:rPr lang="en-US" dirty="0" err="1"/>
              <a:t>председник</a:t>
            </a:r>
            <a:r>
              <a:rPr lang="en-US" dirty="0"/>
              <a:t> </a:t>
            </a:r>
            <a:r>
              <a:rPr lang="en-US" dirty="0" err="1">
                <a:hlinkClick r:id="rId18" tooltip="Српско лекарско друштво"/>
              </a:rPr>
              <a:t>Српског</a:t>
            </a:r>
            <a:r>
              <a:rPr lang="en-US" dirty="0">
                <a:hlinkClick r:id="rId18" tooltip="Српско лекарско друштво"/>
              </a:rPr>
              <a:t> </a:t>
            </a:r>
            <a:r>
              <a:rPr lang="en-US" dirty="0" err="1">
                <a:hlinkClick r:id="rId18" tooltip="Српско лекарско друштво"/>
              </a:rPr>
              <a:t>лекарског</a:t>
            </a:r>
            <a:r>
              <a:rPr lang="en-US" dirty="0">
                <a:hlinkClick r:id="rId18" tooltip="Српско лекарско друштво"/>
              </a:rPr>
              <a:t> </a:t>
            </a:r>
            <a:r>
              <a:rPr lang="en-US" dirty="0" err="1">
                <a:hlinkClick r:id="rId18" tooltip="Српско лекарско друштво"/>
              </a:rPr>
              <a:t>друштва</a:t>
            </a:r>
            <a:r>
              <a:rPr lang="en-US" dirty="0"/>
              <a:t>.</a:t>
            </a:r>
          </a:p>
          <a:p>
            <a:r>
              <a:rPr lang="en-US" dirty="0" err="1"/>
              <a:t>Колико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Петровић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посвећен</a:t>
            </a:r>
            <a:r>
              <a:rPr lang="en-US" dirty="0"/>
              <a:t> </a:t>
            </a:r>
            <a:r>
              <a:rPr lang="en-US" dirty="0" err="1"/>
              <a:t>хируршком</a:t>
            </a:r>
            <a:r>
              <a:rPr lang="en-US" dirty="0"/>
              <a:t> </a:t>
            </a:r>
            <a:r>
              <a:rPr lang="en-US" dirty="0" err="1"/>
              <a:t>раду</a:t>
            </a:r>
            <a:r>
              <a:rPr lang="en-US" dirty="0"/>
              <a:t> </a:t>
            </a:r>
            <a:r>
              <a:rPr lang="en-US" dirty="0" err="1"/>
              <a:t>говори</a:t>
            </a:r>
            <a:r>
              <a:rPr lang="en-US" dirty="0"/>
              <a:t> </a:t>
            </a:r>
            <a:r>
              <a:rPr lang="en-US" dirty="0" err="1"/>
              <a:t>чињеница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после</a:t>
            </a:r>
            <a:r>
              <a:rPr lang="en-US" dirty="0"/>
              <a:t> </a:t>
            </a:r>
            <a:r>
              <a:rPr lang="en-US" dirty="0" err="1"/>
              <a:t>смрти</a:t>
            </a:r>
            <a:r>
              <a:rPr lang="en-US" dirty="0"/>
              <a:t> </a:t>
            </a:r>
            <a:r>
              <a:rPr lang="en-US" dirty="0" err="1"/>
              <a:t>његово</a:t>
            </a:r>
            <a:r>
              <a:rPr lang="en-US" dirty="0"/>
              <a:t> </a:t>
            </a:r>
            <a:r>
              <a:rPr lang="en-US" dirty="0" err="1"/>
              <a:t>срце</a:t>
            </a:r>
            <a:r>
              <a:rPr lang="en-US" dirty="0"/>
              <a:t> </a:t>
            </a:r>
            <a:r>
              <a:rPr lang="en-US" dirty="0" err="1"/>
              <a:t>уграђено</a:t>
            </a:r>
            <a:r>
              <a:rPr lang="en-US" dirty="0"/>
              <a:t> у </a:t>
            </a:r>
            <a:r>
              <a:rPr lang="en-US" dirty="0" err="1"/>
              <a:t>зид</a:t>
            </a:r>
            <a:r>
              <a:rPr lang="en-US" dirty="0"/>
              <a:t> </a:t>
            </a:r>
            <a:r>
              <a:rPr lang="en-US" dirty="0" err="1"/>
              <a:t>хируршке</a:t>
            </a:r>
            <a:r>
              <a:rPr lang="en-US" dirty="0"/>
              <a:t> </a:t>
            </a:r>
            <a:r>
              <a:rPr lang="en-US" dirty="0" err="1"/>
              <a:t>сале</a:t>
            </a:r>
            <a:r>
              <a:rPr lang="en-US" dirty="0"/>
              <a:t> </a:t>
            </a:r>
            <a:r>
              <a:rPr lang="en-US" dirty="0" err="1"/>
              <a:t>Главне</a:t>
            </a:r>
            <a:r>
              <a:rPr lang="en-US" dirty="0"/>
              <a:t> </a:t>
            </a:r>
            <a:r>
              <a:rPr lang="en-US" dirty="0" err="1"/>
              <a:t>војне</a:t>
            </a:r>
            <a:r>
              <a:rPr lang="en-US" dirty="0"/>
              <a:t> </a:t>
            </a:r>
            <a:r>
              <a:rPr lang="en-US" dirty="0" err="1"/>
              <a:t>болнице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, у </a:t>
            </a:r>
            <a:r>
              <a:rPr lang="en-US" dirty="0" err="1"/>
              <a:t>Пастеровој</a:t>
            </a:r>
            <a:r>
              <a:rPr lang="en-US" dirty="0"/>
              <a:t> </a:t>
            </a:r>
            <a:r>
              <a:rPr lang="en-US" dirty="0" err="1"/>
              <a:t>улици</a:t>
            </a:r>
            <a:r>
              <a:rPr lang="en-US" dirty="0"/>
              <a:t>, </a:t>
            </a:r>
            <a:r>
              <a:rPr lang="en-US" dirty="0" err="1"/>
              <a:t>познатијој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стара</a:t>
            </a:r>
            <a:r>
              <a:rPr lang="en-US" dirty="0"/>
              <a:t> </a:t>
            </a:r>
            <a:r>
              <a:rPr lang="en-US" dirty="0" err="1">
                <a:hlinkClick r:id="rId19" tooltip="Војномедицинска академија"/>
              </a:rPr>
              <a:t>Војномедицинска</a:t>
            </a:r>
            <a:r>
              <a:rPr lang="en-US" dirty="0">
                <a:hlinkClick r:id="rId19" tooltip="Војномедицинска академија"/>
              </a:rPr>
              <a:t> </a:t>
            </a:r>
            <a:r>
              <a:rPr lang="en-US" dirty="0" err="1">
                <a:hlinkClick r:id="rId19" tooltip="Војномедицинска академија"/>
              </a:rPr>
              <a:t>академија</a:t>
            </a:r>
            <a:r>
              <a:rPr lang="en-US" dirty="0"/>
              <a:t>.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његовој</a:t>
            </a:r>
            <a:r>
              <a:rPr lang="en-US" dirty="0"/>
              <a:t> </a:t>
            </a:r>
            <a:r>
              <a:rPr lang="en-US" dirty="0" err="1"/>
              <a:t>урни</a:t>
            </a:r>
            <a:r>
              <a:rPr lang="en-US" dirty="0"/>
              <a:t> </a:t>
            </a:r>
            <a:r>
              <a:rPr lang="en-US" dirty="0" err="1"/>
              <a:t>записано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sr-Cyrl-RS" dirty="0"/>
              <a:t>: </a:t>
            </a:r>
            <a:r>
              <a:rPr lang="en-US" i="1" dirty="0" err="1"/>
              <a:t>Др</a:t>
            </a:r>
            <a:r>
              <a:rPr lang="en-US" i="1" dirty="0"/>
              <a:t> </a:t>
            </a:r>
            <a:r>
              <a:rPr lang="en-US" i="1" dirty="0" err="1"/>
              <a:t>Петровић</a:t>
            </a:r>
            <a:r>
              <a:rPr lang="en-US" i="1" dirty="0"/>
              <a:t> </a:t>
            </a:r>
            <a:r>
              <a:rPr lang="en-US" i="1" dirty="0" err="1"/>
              <a:t>предаје</a:t>
            </a:r>
            <a:r>
              <a:rPr lang="en-US" i="1" dirty="0"/>
              <a:t> </a:t>
            </a:r>
            <a:r>
              <a:rPr lang="en-US" i="1" dirty="0" err="1"/>
              <a:t>душу</a:t>
            </a:r>
            <a:r>
              <a:rPr lang="en-US" i="1" dirty="0"/>
              <a:t> </a:t>
            </a:r>
            <a:r>
              <a:rPr lang="en-US" i="1" dirty="0" err="1"/>
              <a:t>Богу</a:t>
            </a:r>
            <a:r>
              <a:rPr lang="en-US" i="1" dirty="0"/>
              <a:t>, </a:t>
            </a:r>
            <a:r>
              <a:rPr lang="en-US" i="1" dirty="0" err="1"/>
              <a:t>тело</a:t>
            </a:r>
            <a:r>
              <a:rPr lang="en-US" i="1" dirty="0"/>
              <a:t> </a:t>
            </a:r>
            <a:r>
              <a:rPr lang="en-US" i="1" dirty="0" err="1"/>
              <a:t>српској</a:t>
            </a:r>
            <a:r>
              <a:rPr lang="en-US" i="1" dirty="0"/>
              <a:t> </a:t>
            </a:r>
            <a:r>
              <a:rPr lang="en-US" i="1" dirty="0" err="1"/>
              <a:t>земљи</a:t>
            </a:r>
            <a:r>
              <a:rPr lang="en-US" i="1" dirty="0"/>
              <a:t>, а </a:t>
            </a:r>
            <a:r>
              <a:rPr lang="en-US" i="1" dirty="0" err="1"/>
              <a:t>срце</a:t>
            </a:r>
            <a:r>
              <a:rPr lang="en-US" i="1" dirty="0"/>
              <a:t> </a:t>
            </a:r>
            <a:r>
              <a:rPr lang="en-US" i="1" dirty="0" err="1"/>
              <a:t>српској</a:t>
            </a:r>
            <a:r>
              <a:rPr lang="en-US" i="1" dirty="0"/>
              <a:t> </a:t>
            </a:r>
            <a:r>
              <a:rPr lang="en-US" i="1" dirty="0" err="1"/>
              <a:t>медицини</a:t>
            </a:r>
            <a:r>
              <a:rPr lang="sr-Cyrl-RS" i="1" dirty="0"/>
              <a:t>.</a:t>
            </a:r>
            <a:endParaRPr lang="en-US" dirty="0"/>
          </a:p>
        </p:txBody>
      </p:sp>
      <p:pic>
        <p:nvPicPr>
          <p:cNvPr id="9" name="Picture 8" descr="C:\Users\Bogdan\Downloads\Ген._Михајло_Петровић.jpg"/>
          <p:cNvPicPr/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147" y="492061"/>
            <a:ext cx="1695450" cy="2143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85186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br>
              <a:rPr lang="sr-Cyrl-RS" dirty="0"/>
            </a:br>
            <a:r>
              <a:rPr lang="en-US" dirty="0" err="1"/>
              <a:t>председници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694432"/>
            <a:ext cx="9601196" cy="3438144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pPr algn="just"/>
            <a:r>
              <a:rPr lang="en-US" b="1" dirty="0" err="1"/>
              <a:t>Ђорђе</a:t>
            </a:r>
            <a:r>
              <a:rPr lang="en-US" b="1" dirty="0"/>
              <a:t> </a:t>
            </a:r>
            <a:r>
              <a:rPr lang="en-US" b="1" dirty="0" err="1"/>
              <a:t>Јоановић</a:t>
            </a:r>
            <a:r>
              <a:rPr lang="en-US" b="1" dirty="0"/>
              <a:t> (</a:t>
            </a:r>
            <a:r>
              <a:rPr lang="en-US" b="1" dirty="0" err="1"/>
              <a:t>Јоанновић</a:t>
            </a:r>
            <a:r>
              <a:rPr lang="en-US" b="1" dirty="0"/>
              <a:t>)</a:t>
            </a:r>
            <a:r>
              <a:rPr lang="en-US" u="sng" baseline="30000" dirty="0">
                <a:hlinkClick r:id="rId2"/>
              </a:rPr>
              <a:t>[1]</a:t>
            </a:r>
            <a:r>
              <a:rPr lang="en-US" dirty="0"/>
              <a:t> (</a:t>
            </a:r>
            <a:r>
              <a:rPr lang="en-US" u="sng" dirty="0" err="1">
                <a:hlinkClick r:id="rId3" tooltip="Беч"/>
              </a:rPr>
              <a:t>Беч</a:t>
            </a:r>
            <a:r>
              <a:rPr lang="en-US" dirty="0"/>
              <a:t>, </a:t>
            </a:r>
            <a:r>
              <a:rPr lang="en-US" u="sng" dirty="0">
                <a:hlinkClick r:id="rId4" tooltip="16. јун"/>
              </a:rPr>
              <a:t>16. </a:t>
            </a:r>
            <a:r>
              <a:rPr lang="en-US" u="sng" dirty="0" err="1">
                <a:hlinkClick r:id="rId4" tooltip="16. јун"/>
              </a:rPr>
              <a:t>јун</a:t>
            </a:r>
            <a:r>
              <a:rPr lang="en-US" dirty="0"/>
              <a:t> </a:t>
            </a:r>
            <a:r>
              <a:rPr lang="en-US" u="sng" dirty="0">
                <a:hlinkClick r:id="rId5" tooltip="1871"/>
              </a:rPr>
              <a:t>1871</a:t>
            </a:r>
            <a:r>
              <a:rPr lang="en-US" dirty="0"/>
              <a:t> — </a:t>
            </a:r>
            <a:r>
              <a:rPr lang="en-US" u="sng" dirty="0" err="1">
                <a:hlinkClick r:id="rId6" tooltip="Београд"/>
              </a:rPr>
              <a:t>Београд</a:t>
            </a:r>
            <a:r>
              <a:rPr lang="en-US" dirty="0"/>
              <a:t>, </a:t>
            </a:r>
            <a:r>
              <a:rPr lang="en-US" u="sng" dirty="0">
                <a:hlinkClick r:id="rId7" tooltip="28. јануар"/>
              </a:rPr>
              <a:t>28. </a:t>
            </a:r>
            <a:r>
              <a:rPr lang="en-US" u="sng" dirty="0" err="1">
                <a:hlinkClick r:id="rId7" tooltip="28. јануар"/>
              </a:rPr>
              <a:t>јануар</a:t>
            </a:r>
            <a:r>
              <a:rPr lang="en-US" dirty="0"/>
              <a:t> </a:t>
            </a:r>
            <a:r>
              <a:rPr lang="en-US" u="sng" dirty="0">
                <a:hlinkClick r:id="rId8" tooltip="1932"/>
              </a:rPr>
              <a:t>1932</a:t>
            </a:r>
            <a:r>
              <a:rPr lang="en-US" dirty="0"/>
              <a:t>) </a:t>
            </a:r>
            <a:r>
              <a:rPr lang="en-US" dirty="0" err="1"/>
              <a:t>Србин</a:t>
            </a:r>
            <a:r>
              <a:rPr lang="en-US" dirty="0"/>
              <a:t> </a:t>
            </a:r>
            <a:r>
              <a:rPr lang="en-US" dirty="0" err="1"/>
              <a:t>пречанин</a:t>
            </a:r>
            <a:r>
              <a:rPr lang="en-US" dirty="0"/>
              <a:t>, </a:t>
            </a:r>
            <a:r>
              <a:rPr lang="en-US" dirty="0" err="1"/>
              <a:t>пореклом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Беодре</a:t>
            </a:r>
            <a:r>
              <a:rPr lang="en-US" dirty="0"/>
              <a:t> у </a:t>
            </a:r>
            <a:r>
              <a:rPr lang="en-US" dirty="0" err="1"/>
              <a:t>Банату</a:t>
            </a:r>
            <a:r>
              <a:rPr lang="en-US" dirty="0"/>
              <a:t>, </a:t>
            </a:r>
            <a:r>
              <a:rPr lang="en-US" dirty="0" err="1"/>
              <a:t>лекар</a:t>
            </a:r>
            <a:r>
              <a:rPr lang="en-US" dirty="0"/>
              <a:t>, </a:t>
            </a:r>
            <a:r>
              <a:rPr lang="en-US" dirty="0" err="1"/>
              <a:t>доктор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, </a:t>
            </a:r>
            <a:r>
              <a:rPr lang="en-US" dirty="0" err="1"/>
              <a:t>професор</a:t>
            </a:r>
            <a:r>
              <a:rPr lang="en-US" dirty="0"/>
              <a:t> </a:t>
            </a:r>
            <a:r>
              <a:rPr lang="en-US" dirty="0" err="1"/>
              <a:t>Универзитета</a:t>
            </a:r>
            <a:r>
              <a:rPr lang="en-US" dirty="0"/>
              <a:t> и </a:t>
            </a:r>
            <a:r>
              <a:rPr lang="en-US" dirty="0" err="1"/>
              <a:t>научник</a:t>
            </a:r>
            <a:endParaRPr lang="en-US" dirty="0"/>
          </a:p>
          <a:p>
            <a:pPr algn="just"/>
            <a:r>
              <a:rPr lang="en-US" dirty="0" err="1"/>
              <a:t>Јоановић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и </a:t>
            </a:r>
            <a:r>
              <a:rPr lang="en-US" dirty="0" err="1"/>
              <a:t>анатомопатолог</a:t>
            </a:r>
            <a:r>
              <a:rPr lang="en-US" dirty="0"/>
              <a:t> </a:t>
            </a:r>
            <a:r>
              <a:rPr lang="en-US" dirty="0" err="1"/>
              <a:t>Опште</a:t>
            </a:r>
            <a:r>
              <a:rPr lang="en-US" dirty="0"/>
              <a:t> </a:t>
            </a:r>
            <a:r>
              <a:rPr lang="en-US" dirty="0" err="1"/>
              <a:t>поликлинике</a:t>
            </a:r>
            <a:r>
              <a:rPr lang="en-US" dirty="0"/>
              <a:t> у </a:t>
            </a:r>
            <a:r>
              <a:rPr lang="en-US" dirty="0" err="1"/>
              <a:t>Бечу</a:t>
            </a:r>
            <a:r>
              <a:rPr lang="en-US" dirty="0"/>
              <a:t>, </a:t>
            </a:r>
            <a:r>
              <a:rPr lang="en-US" dirty="0" err="1"/>
              <a:t>редовни</a:t>
            </a:r>
            <a:r>
              <a:rPr lang="en-US" dirty="0"/>
              <a:t> </a:t>
            </a:r>
            <a:r>
              <a:rPr lang="en-US" dirty="0" err="1"/>
              <a:t>професор</a:t>
            </a:r>
            <a:r>
              <a:rPr lang="en-US" dirty="0"/>
              <a:t> </a:t>
            </a:r>
            <a:r>
              <a:rPr lang="en-US" dirty="0" err="1"/>
              <a:t>опште</a:t>
            </a:r>
            <a:r>
              <a:rPr lang="en-US" dirty="0"/>
              <a:t> </a:t>
            </a:r>
            <a:r>
              <a:rPr lang="en-US" dirty="0" err="1"/>
              <a:t>патологије</a:t>
            </a:r>
            <a:r>
              <a:rPr lang="en-US" dirty="0"/>
              <a:t> и </a:t>
            </a:r>
            <a:r>
              <a:rPr lang="en-US" dirty="0" err="1"/>
              <a:t>специјалне</a:t>
            </a:r>
            <a:r>
              <a:rPr lang="en-US" dirty="0"/>
              <a:t> </a:t>
            </a:r>
            <a:r>
              <a:rPr lang="en-US" dirty="0" err="1"/>
              <a:t>патолошке</a:t>
            </a:r>
            <a:r>
              <a:rPr lang="en-US" dirty="0"/>
              <a:t> </a:t>
            </a:r>
            <a:r>
              <a:rPr lang="en-US" dirty="0" err="1"/>
              <a:t>анатомије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Медицинском</a:t>
            </a:r>
            <a:r>
              <a:rPr lang="en-US" dirty="0"/>
              <a:t> </a:t>
            </a:r>
            <a:r>
              <a:rPr lang="en-US" dirty="0" err="1"/>
              <a:t>факултету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, </a:t>
            </a:r>
            <a:r>
              <a:rPr lang="en-US" dirty="0" err="1"/>
              <a:t>оснивач</a:t>
            </a:r>
            <a:r>
              <a:rPr lang="en-US" dirty="0"/>
              <a:t> </a:t>
            </a:r>
            <a:r>
              <a:rPr lang="en-US" dirty="0" err="1"/>
              <a:t>првог</a:t>
            </a:r>
            <a:r>
              <a:rPr lang="en-US" dirty="0"/>
              <a:t> </a:t>
            </a:r>
            <a:r>
              <a:rPr lang="en-US" dirty="0" err="1"/>
              <a:t>патоанатомског</a:t>
            </a:r>
            <a:r>
              <a:rPr lang="en-US" dirty="0"/>
              <a:t> </a:t>
            </a:r>
            <a:r>
              <a:rPr lang="en-US" dirty="0" err="1"/>
              <a:t>институт</a:t>
            </a:r>
            <a:r>
              <a:rPr lang="en-US" dirty="0"/>
              <a:t> у </a:t>
            </a:r>
            <a:r>
              <a:rPr lang="en-US" dirty="0" err="1"/>
              <a:t>Србији</a:t>
            </a:r>
            <a:r>
              <a:rPr lang="en-US" dirty="0"/>
              <a:t>, </a:t>
            </a:r>
            <a:r>
              <a:rPr lang="en-US" dirty="0" err="1"/>
              <a:t>дописни</a:t>
            </a:r>
            <a:r>
              <a:rPr lang="en-US" dirty="0"/>
              <a:t> </a:t>
            </a:r>
            <a:r>
              <a:rPr lang="en-US" dirty="0" err="1"/>
              <a:t>члан</a:t>
            </a:r>
            <a:r>
              <a:rPr lang="en-US" dirty="0"/>
              <a:t> </a:t>
            </a:r>
            <a:r>
              <a:rPr lang="en-US" dirty="0" err="1"/>
              <a:t>Српске</a:t>
            </a:r>
            <a:r>
              <a:rPr lang="en-US" dirty="0"/>
              <a:t> </a:t>
            </a:r>
            <a:r>
              <a:rPr lang="en-US" dirty="0" err="1"/>
              <a:t>краљевске</a:t>
            </a:r>
            <a:r>
              <a:rPr lang="en-US" dirty="0"/>
              <a:t> </a:t>
            </a:r>
            <a:r>
              <a:rPr lang="en-US" dirty="0" err="1"/>
              <a:t>академија</a:t>
            </a:r>
            <a:r>
              <a:rPr lang="en-US" dirty="0"/>
              <a:t>, </a:t>
            </a:r>
            <a:r>
              <a:rPr lang="en-US" dirty="0" err="1"/>
              <a:t>један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оснивача</a:t>
            </a:r>
            <a:r>
              <a:rPr lang="en-US" dirty="0"/>
              <a:t> </a:t>
            </a:r>
            <a:r>
              <a:rPr lang="en-US" dirty="0" err="1"/>
              <a:t>часописа</a:t>
            </a:r>
            <a:r>
              <a:rPr lang="en-US" dirty="0"/>
              <a:t> „</a:t>
            </a:r>
            <a:r>
              <a:rPr lang="en-US" dirty="0" err="1"/>
              <a:t>Медицински</a:t>
            </a:r>
            <a:r>
              <a:rPr lang="en-US" dirty="0"/>
              <a:t> </a:t>
            </a:r>
            <a:r>
              <a:rPr lang="en-US" dirty="0" err="1"/>
              <a:t>преглед</a:t>
            </a:r>
            <a:r>
              <a:rPr lang="en-US" dirty="0"/>
              <a:t> — </a:t>
            </a:r>
            <a:r>
              <a:rPr lang="en-US" dirty="0" err="1"/>
              <a:t>Medicinski</a:t>
            </a:r>
            <a:r>
              <a:rPr lang="en-US" dirty="0"/>
              <a:t> </a:t>
            </a:r>
            <a:r>
              <a:rPr lang="en-US" dirty="0" err="1"/>
              <a:t>pregled</a:t>
            </a:r>
            <a:r>
              <a:rPr lang="en-US" dirty="0"/>
              <a:t>“ 1926–1940.</a:t>
            </a:r>
          </a:p>
          <a:p>
            <a:pPr algn="just"/>
            <a:r>
              <a:rPr lang="en-US" dirty="0" err="1"/>
              <a:t>Улице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 (</a:t>
            </a:r>
            <a:r>
              <a:rPr lang="en-US" dirty="0" err="1"/>
              <a:t>бивша</a:t>
            </a:r>
            <a:r>
              <a:rPr lang="en-US" dirty="0"/>
              <a:t> </a:t>
            </a:r>
            <a:r>
              <a:rPr lang="en-US" dirty="0" err="1"/>
              <a:t>Делиградска</a:t>
            </a:r>
            <a:r>
              <a:rPr lang="en-US" dirty="0"/>
              <a:t>, </a:t>
            </a:r>
            <a:r>
              <a:rPr lang="en-US" dirty="0" err="1"/>
              <a:t>од</a:t>
            </a:r>
            <a:r>
              <a:rPr lang="en-US" dirty="0"/>
              <a:t> 1932) и </a:t>
            </a:r>
            <a:r>
              <a:rPr lang="en-US" dirty="0" err="1"/>
              <a:t>Зрењанину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и </a:t>
            </a:r>
            <a:r>
              <a:rPr lang="en-US" dirty="0" err="1"/>
              <a:t>општа</a:t>
            </a:r>
            <a:r>
              <a:rPr lang="en-US" dirty="0"/>
              <a:t> </a:t>
            </a:r>
            <a:r>
              <a:rPr lang="en-US" dirty="0" err="1"/>
              <a:t>болница</a:t>
            </a:r>
            <a:r>
              <a:rPr lang="en-US" dirty="0"/>
              <a:t> у </a:t>
            </a:r>
            <a:r>
              <a:rPr lang="en-US" u="sng" dirty="0" err="1">
                <a:hlinkClick r:id="rId9" tooltip="Зрењанин"/>
              </a:rPr>
              <a:t>Зрењанину</a:t>
            </a:r>
            <a:r>
              <a:rPr lang="en-US" dirty="0"/>
              <a:t> </a:t>
            </a:r>
            <a:r>
              <a:rPr lang="en-US" dirty="0" err="1"/>
              <a:t>носе</a:t>
            </a:r>
            <a:r>
              <a:rPr lang="en-US" dirty="0"/>
              <a:t> </a:t>
            </a:r>
            <a:r>
              <a:rPr lang="en-US" dirty="0" err="1"/>
              <a:t>његово</a:t>
            </a:r>
            <a:r>
              <a:rPr lang="en-US" dirty="0"/>
              <a:t> </a:t>
            </a:r>
            <a:r>
              <a:rPr lang="en-US" dirty="0" err="1"/>
              <a:t>име</a:t>
            </a:r>
            <a:r>
              <a:rPr lang="en-US" dirty="0"/>
              <a:t>. у </a:t>
            </a:r>
            <a:r>
              <a:rPr lang="en-US" dirty="0" err="1"/>
              <a:t>амфитеатру</a:t>
            </a:r>
            <a:r>
              <a:rPr lang="en-US" dirty="0"/>
              <a:t> </a:t>
            </a:r>
            <a:r>
              <a:rPr lang="en-US" dirty="0" err="1"/>
              <a:t>Патолошког</a:t>
            </a:r>
            <a:r>
              <a:rPr lang="en-US" dirty="0"/>
              <a:t> </a:t>
            </a:r>
            <a:r>
              <a:rPr lang="en-US" dirty="0" err="1"/>
              <a:t>института</a:t>
            </a:r>
            <a:r>
              <a:rPr lang="en-US" dirty="0"/>
              <a:t>, </a:t>
            </a:r>
            <a:r>
              <a:rPr lang="en-US" dirty="0" err="1"/>
              <a:t>Медицинског</a:t>
            </a:r>
            <a:r>
              <a:rPr lang="en-US" dirty="0"/>
              <a:t> </a:t>
            </a:r>
            <a:r>
              <a:rPr lang="en-US" dirty="0" err="1"/>
              <a:t>факултета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 1933. </a:t>
            </a:r>
            <a:r>
              <a:rPr lang="en-US" dirty="0" err="1"/>
              <a:t>године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откривена</a:t>
            </a:r>
            <a:r>
              <a:rPr lang="en-US" dirty="0"/>
              <a:t> </a:t>
            </a:r>
            <a:r>
              <a:rPr lang="en-US" dirty="0" err="1"/>
              <a:t>његова</a:t>
            </a:r>
            <a:r>
              <a:rPr lang="en-US" dirty="0"/>
              <a:t> </a:t>
            </a:r>
            <a:r>
              <a:rPr lang="en-US" dirty="0" err="1"/>
              <a:t>биста</a:t>
            </a:r>
            <a:r>
              <a:rPr lang="en-US" dirty="0"/>
              <a:t> </a:t>
            </a:r>
            <a:r>
              <a:rPr lang="en-US" dirty="0" err="1"/>
              <a:t>рад</a:t>
            </a:r>
            <a:r>
              <a:rPr lang="en-US" dirty="0"/>
              <a:t> </a:t>
            </a:r>
            <a:r>
              <a:rPr lang="en-US" dirty="0" err="1"/>
              <a:t>вајара</a:t>
            </a:r>
            <a:r>
              <a:rPr lang="en-US" dirty="0"/>
              <a:t> </a:t>
            </a:r>
            <a:r>
              <a:rPr lang="en-US" u="sng" dirty="0" err="1">
                <a:hlinkClick r:id="rId10" tooltip="Сретен Стојановић"/>
              </a:rPr>
              <a:t>Сретена</a:t>
            </a:r>
            <a:r>
              <a:rPr lang="en-US" u="sng" dirty="0">
                <a:hlinkClick r:id="rId10" tooltip="Сретен Стојановић"/>
              </a:rPr>
              <a:t> </a:t>
            </a:r>
            <a:r>
              <a:rPr lang="en-US" u="sng" dirty="0" err="1">
                <a:hlinkClick r:id="rId10" tooltip="Сретен Стојановић"/>
              </a:rPr>
              <a:t>Стојановића</a:t>
            </a:r>
            <a:r>
              <a:rPr lang="sr-Cyrl-RS" u="sng" dirty="0"/>
              <a:t>.</a:t>
            </a:r>
            <a:endParaRPr lang="en-US" dirty="0"/>
          </a:p>
        </p:txBody>
      </p:sp>
      <p:pic>
        <p:nvPicPr>
          <p:cNvPr id="5" name="Picture 4" descr="https://upload.wikimedia.org/wikipedia/sr/3/38/Dr_Djordje_Joanovic.jpg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117" y="609600"/>
            <a:ext cx="1763459" cy="232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59735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br>
              <a:rPr lang="sr-Cyrl-RS" dirty="0"/>
            </a:br>
            <a:r>
              <a:rPr lang="en-US" dirty="0" err="1"/>
              <a:t>председници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694432"/>
            <a:ext cx="9601196" cy="3438144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pPr algn="just"/>
            <a:r>
              <a:rPr lang="en-US" b="1" dirty="0" err="1"/>
              <a:t>Ђорђе</a:t>
            </a:r>
            <a:r>
              <a:rPr lang="en-US" b="1" dirty="0"/>
              <a:t> </a:t>
            </a:r>
            <a:r>
              <a:rPr lang="en-US" b="1" dirty="0" err="1"/>
              <a:t>Јоановић</a:t>
            </a:r>
            <a:r>
              <a:rPr lang="en-US" b="1" dirty="0"/>
              <a:t> (</a:t>
            </a:r>
            <a:r>
              <a:rPr lang="en-US" b="1" dirty="0" err="1"/>
              <a:t>Јоанновић</a:t>
            </a:r>
            <a:r>
              <a:rPr lang="en-US" b="1" dirty="0"/>
              <a:t>)</a:t>
            </a:r>
            <a:r>
              <a:rPr lang="en-US" u="sng" baseline="30000" dirty="0">
                <a:hlinkClick r:id="rId2"/>
              </a:rPr>
              <a:t>[1]</a:t>
            </a:r>
            <a:r>
              <a:rPr lang="en-US" dirty="0"/>
              <a:t> (</a:t>
            </a:r>
            <a:r>
              <a:rPr lang="en-US" u="sng" dirty="0" err="1">
                <a:hlinkClick r:id="rId3" tooltip="Беч"/>
              </a:rPr>
              <a:t>Беч</a:t>
            </a:r>
            <a:r>
              <a:rPr lang="en-US" dirty="0"/>
              <a:t>, </a:t>
            </a:r>
            <a:r>
              <a:rPr lang="en-US" u="sng" dirty="0">
                <a:hlinkClick r:id="rId4" tooltip="16. јун"/>
              </a:rPr>
              <a:t>16. </a:t>
            </a:r>
            <a:r>
              <a:rPr lang="en-US" u="sng" dirty="0" err="1">
                <a:hlinkClick r:id="rId4" tooltip="16. јун"/>
              </a:rPr>
              <a:t>јун</a:t>
            </a:r>
            <a:r>
              <a:rPr lang="en-US" dirty="0"/>
              <a:t> </a:t>
            </a:r>
            <a:r>
              <a:rPr lang="en-US" u="sng" dirty="0">
                <a:hlinkClick r:id="rId5" tooltip="1871"/>
              </a:rPr>
              <a:t>1871</a:t>
            </a:r>
            <a:r>
              <a:rPr lang="en-US" dirty="0"/>
              <a:t> — </a:t>
            </a:r>
            <a:r>
              <a:rPr lang="en-US" u="sng" dirty="0" err="1">
                <a:hlinkClick r:id="rId6" tooltip="Београд"/>
              </a:rPr>
              <a:t>Београд</a:t>
            </a:r>
            <a:r>
              <a:rPr lang="en-US" dirty="0"/>
              <a:t>, </a:t>
            </a:r>
            <a:r>
              <a:rPr lang="en-US" u="sng" dirty="0">
                <a:hlinkClick r:id="rId7" tooltip="28. јануар"/>
              </a:rPr>
              <a:t>28. </a:t>
            </a:r>
            <a:r>
              <a:rPr lang="en-US" u="sng" dirty="0" err="1">
                <a:hlinkClick r:id="rId7" tooltip="28. јануар"/>
              </a:rPr>
              <a:t>јануар</a:t>
            </a:r>
            <a:r>
              <a:rPr lang="en-US" dirty="0"/>
              <a:t> </a:t>
            </a:r>
            <a:r>
              <a:rPr lang="en-US" u="sng" dirty="0">
                <a:hlinkClick r:id="rId8" tooltip="1932"/>
              </a:rPr>
              <a:t>1932</a:t>
            </a:r>
            <a:r>
              <a:rPr lang="en-US" dirty="0"/>
              <a:t>) </a:t>
            </a:r>
            <a:r>
              <a:rPr lang="en-US" dirty="0" err="1"/>
              <a:t>Србин</a:t>
            </a:r>
            <a:r>
              <a:rPr lang="en-US" dirty="0"/>
              <a:t> </a:t>
            </a:r>
            <a:r>
              <a:rPr lang="en-US" dirty="0" err="1"/>
              <a:t>пречанин</a:t>
            </a:r>
            <a:r>
              <a:rPr lang="en-US" dirty="0"/>
              <a:t>, </a:t>
            </a:r>
            <a:r>
              <a:rPr lang="en-US" dirty="0" err="1"/>
              <a:t>пореклом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Беодре</a:t>
            </a:r>
            <a:r>
              <a:rPr lang="en-US" dirty="0"/>
              <a:t> у </a:t>
            </a:r>
            <a:r>
              <a:rPr lang="en-US" dirty="0" err="1"/>
              <a:t>Банату</a:t>
            </a:r>
            <a:r>
              <a:rPr lang="en-US" dirty="0"/>
              <a:t>, </a:t>
            </a:r>
            <a:r>
              <a:rPr lang="en-US" dirty="0" err="1"/>
              <a:t>лекар</a:t>
            </a:r>
            <a:r>
              <a:rPr lang="en-US" dirty="0"/>
              <a:t>, </a:t>
            </a:r>
            <a:r>
              <a:rPr lang="en-US" dirty="0" err="1"/>
              <a:t>доктор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, </a:t>
            </a:r>
            <a:r>
              <a:rPr lang="en-US" dirty="0" err="1"/>
              <a:t>професор</a:t>
            </a:r>
            <a:r>
              <a:rPr lang="en-US" dirty="0"/>
              <a:t> </a:t>
            </a:r>
            <a:r>
              <a:rPr lang="en-US" dirty="0" err="1"/>
              <a:t>Универзитета</a:t>
            </a:r>
            <a:r>
              <a:rPr lang="en-US" dirty="0"/>
              <a:t> и </a:t>
            </a:r>
            <a:r>
              <a:rPr lang="en-US" dirty="0" err="1"/>
              <a:t>научник</a:t>
            </a:r>
            <a:endParaRPr lang="en-US" dirty="0"/>
          </a:p>
          <a:p>
            <a:pPr algn="just"/>
            <a:r>
              <a:rPr lang="en-US" dirty="0" err="1"/>
              <a:t>Јоановић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и </a:t>
            </a:r>
            <a:r>
              <a:rPr lang="en-US" dirty="0" err="1"/>
              <a:t>анатомопатолог</a:t>
            </a:r>
            <a:r>
              <a:rPr lang="en-US" dirty="0"/>
              <a:t> </a:t>
            </a:r>
            <a:r>
              <a:rPr lang="en-US" dirty="0" err="1"/>
              <a:t>Опште</a:t>
            </a:r>
            <a:r>
              <a:rPr lang="en-US" dirty="0"/>
              <a:t> </a:t>
            </a:r>
            <a:r>
              <a:rPr lang="en-US" dirty="0" err="1"/>
              <a:t>поликлинике</a:t>
            </a:r>
            <a:r>
              <a:rPr lang="en-US" dirty="0"/>
              <a:t> у </a:t>
            </a:r>
            <a:r>
              <a:rPr lang="en-US" dirty="0" err="1"/>
              <a:t>Бечу</a:t>
            </a:r>
            <a:r>
              <a:rPr lang="en-US" dirty="0"/>
              <a:t>, </a:t>
            </a:r>
            <a:r>
              <a:rPr lang="en-US" dirty="0" err="1"/>
              <a:t>редовни</a:t>
            </a:r>
            <a:r>
              <a:rPr lang="en-US" dirty="0"/>
              <a:t> </a:t>
            </a:r>
            <a:r>
              <a:rPr lang="en-US" dirty="0" err="1"/>
              <a:t>професор</a:t>
            </a:r>
            <a:r>
              <a:rPr lang="en-US" dirty="0"/>
              <a:t> </a:t>
            </a:r>
            <a:r>
              <a:rPr lang="en-US" dirty="0" err="1"/>
              <a:t>опште</a:t>
            </a:r>
            <a:r>
              <a:rPr lang="en-US" dirty="0"/>
              <a:t> </a:t>
            </a:r>
            <a:r>
              <a:rPr lang="en-US" dirty="0" err="1"/>
              <a:t>патологије</a:t>
            </a:r>
            <a:r>
              <a:rPr lang="en-US" dirty="0"/>
              <a:t> и </a:t>
            </a:r>
            <a:r>
              <a:rPr lang="en-US" dirty="0" err="1"/>
              <a:t>специјалне</a:t>
            </a:r>
            <a:r>
              <a:rPr lang="en-US" dirty="0"/>
              <a:t> </a:t>
            </a:r>
            <a:r>
              <a:rPr lang="en-US" dirty="0" err="1"/>
              <a:t>патолошке</a:t>
            </a:r>
            <a:r>
              <a:rPr lang="en-US" dirty="0"/>
              <a:t> </a:t>
            </a:r>
            <a:r>
              <a:rPr lang="en-US" dirty="0" err="1"/>
              <a:t>анатомије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Медицинском</a:t>
            </a:r>
            <a:r>
              <a:rPr lang="en-US" dirty="0"/>
              <a:t> </a:t>
            </a:r>
            <a:r>
              <a:rPr lang="en-US" dirty="0" err="1"/>
              <a:t>факултету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, </a:t>
            </a:r>
            <a:r>
              <a:rPr lang="en-US" dirty="0" err="1"/>
              <a:t>оснивач</a:t>
            </a:r>
            <a:r>
              <a:rPr lang="en-US" dirty="0"/>
              <a:t> </a:t>
            </a:r>
            <a:r>
              <a:rPr lang="en-US" dirty="0" err="1"/>
              <a:t>првог</a:t>
            </a:r>
            <a:r>
              <a:rPr lang="en-US" dirty="0"/>
              <a:t> </a:t>
            </a:r>
            <a:r>
              <a:rPr lang="en-US" dirty="0" err="1"/>
              <a:t>патоанатомског</a:t>
            </a:r>
            <a:r>
              <a:rPr lang="en-US" dirty="0"/>
              <a:t> </a:t>
            </a:r>
            <a:r>
              <a:rPr lang="en-US" dirty="0" err="1"/>
              <a:t>институт</a:t>
            </a:r>
            <a:r>
              <a:rPr lang="en-US" dirty="0"/>
              <a:t> у </a:t>
            </a:r>
            <a:r>
              <a:rPr lang="en-US" dirty="0" err="1"/>
              <a:t>Србији</a:t>
            </a:r>
            <a:r>
              <a:rPr lang="en-US" dirty="0"/>
              <a:t>, </a:t>
            </a:r>
            <a:r>
              <a:rPr lang="en-US" dirty="0" err="1"/>
              <a:t>дописни</a:t>
            </a:r>
            <a:r>
              <a:rPr lang="en-US" dirty="0"/>
              <a:t> </a:t>
            </a:r>
            <a:r>
              <a:rPr lang="en-US" dirty="0" err="1"/>
              <a:t>члан</a:t>
            </a:r>
            <a:r>
              <a:rPr lang="en-US" dirty="0"/>
              <a:t> </a:t>
            </a:r>
            <a:r>
              <a:rPr lang="en-US" dirty="0" err="1"/>
              <a:t>Српске</a:t>
            </a:r>
            <a:r>
              <a:rPr lang="en-US" dirty="0"/>
              <a:t> </a:t>
            </a:r>
            <a:r>
              <a:rPr lang="en-US" dirty="0" err="1"/>
              <a:t>краљевске</a:t>
            </a:r>
            <a:r>
              <a:rPr lang="en-US" dirty="0"/>
              <a:t> </a:t>
            </a:r>
            <a:r>
              <a:rPr lang="en-US" dirty="0" err="1"/>
              <a:t>академија</a:t>
            </a:r>
            <a:r>
              <a:rPr lang="en-US" dirty="0"/>
              <a:t>, </a:t>
            </a:r>
            <a:r>
              <a:rPr lang="en-US" dirty="0" err="1"/>
              <a:t>један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оснивача</a:t>
            </a:r>
            <a:r>
              <a:rPr lang="en-US" dirty="0"/>
              <a:t> </a:t>
            </a:r>
            <a:r>
              <a:rPr lang="en-US" dirty="0" err="1"/>
              <a:t>часописа</a:t>
            </a:r>
            <a:r>
              <a:rPr lang="en-US" dirty="0"/>
              <a:t> „</a:t>
            </a:r>
            <a:r>
              <a:rPr lang="en-US" dirty="0" err="1"/>
              <a:t>Медицински</a:t>
            </a:r>
            <a:r>
              <a:rPr lang="en-US" dirty="0"/>
              <a:t> </a:t>
            </a:r>
            <a:r>
              <a:rPr lang="en-US" dirty="0" err="1"/>
              <a:t>преглед</a:t>
            </a:r>
            <a:r>
              <a:rPr lang="en-US" dirty="0"/>
              <a:t> — </a:t>
            </a:r>
            <a:r>
              <a:rPr lang="en-US" dirty="0" err="1"/>
              <a:t>Medicinski</a:t>
            </a:r>
            <a:r>
              <a:rPr lang="en-US" dirty="0"/>
              <a:t> </a:t>
            </a:r>
            <a:r>
              <a:rPr lang="en-US" dirty="0" err="1"/>
              <a:t>pregled</a:t>
            </a:r>
            <a:r>
              <a:rPr lang="en-US" dirty="0"/>
              <a:t>“ 1926–1940.</a:t>
            </a:r>
          </a:p>
          <a:p>
            <a:pPr algn="just"/>
            <a:r>
              <a:rPr lang="en-US" dirty="0" err="1"/>
              <a:t>Улице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 (</a:t>
            </a:r>
            <a:r>
              <a:rPr lang="en-US" dirty="0" err="1"/>
              <a:t>бивша</a:t>
            </a:r>
            <a:r>
              <a:rPr lang="en-US" dirty="0"/>
              <a:t> </a:t>
            </a:r>
            <a:r>
              <a:rPr lang="en-US" dirty="0" err="1"/>
              <a:t>Делиградска</a:t>
            </a:r>
            <a:r>
              <a:rPr lang="en-US" dirty="0"/>
              <a:t>, </a:t>
            </a:r>
            <a:r>
              <a:rPr lang="en-US" dirty="0" err="1"/>
              <a:t>од</a:t>
            </a:r>
            <a:r>
              <a:rPr lang="en-US" dirty="0"/>
              <a:t> 1932) и </a:t>
            </a:r>
            <a:r>
              <a:rPr lang="en-US" dirty="0" err="1"/>
              <a:t>Зрењанину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и </a:t>
            </a:r>
            <a:r>
              <a:rPr lang="en-US" dirty="0" err="1"/>
              <a:t>општа</a:t>
            </a:r>
            <a:r>
              <a:rPr lang="en-US" dirty="0"/>
              <a:t> </a:t>
            </a:r>
            <a:r>
              <a:rPr lang="en-US" dirty="0" err="1"/>
              <a:t>болница</a:t>
            </a:r>
            <a:r>
              <a:rPr lang="en-US" dirty="0"/>
              <a:t> у </a:t>
            </a:r>
            <a:r>
              <a:rPr lang="en-US" u="sng" dirty="0" err="1">
                <a:hlinkClick r:id="rId9" tooltip="Зрењанин"/>
              </a:rPr>
              <a:t>Зрењанину</a:t>
            </a:r>
            <a:r>
              <a:rPr lang="en-US" dirty="0"/>
              <a:t> </a:t>
            </a:r>
            <a:r>
              <a:rPr lang="en-US" dirty="0" err="1"/>
              <a:t>носе</a:t>
            </a:r>
            <a:r>
              <a:rPr lang="en-US" dirty="0"/>
              <a:t> </a:t>
            </a:r>
            <a:r>
              <a:rPr lang="en-US" dirty="0" err="1"/>
              <a:t>његово</a:t>
            </a:r>
            <a:r>
              <a:rPr lang="en-US" dirty="0"/>
              <a:t> </a:t>
            </a:r>
            <a:r>
              <a:rPr lang="en-US" dirty="0" err="1"/>
              <a:t>име</a:t>
            </a:r>
            <a:r>
              <a:rPr lang="en-US" dirty="0"/>
              <a:t>. у </a:t>
            </a:r>
            <a:r>
              <a:rPr lang="en-US" dirty="0" err="1"/>
              <a:t>амфитеатру</a:t>
            </a:r>
            <a:r>
              <a:rPr lang="en-US" dirty="0"/>
              <a:t> </a:t>
            </a:r>
            <a:r>
              <a:rPr lang="en-US" dirty="0" err="1"/>
              <a:t>Патолошког</a:t>
            </a:r>
            <a:r>
              <a:rPr lang="en-US" dirty="0"/>
              <a:t> </a:t>
            </a:r>
            <a:r>
              <a:rPr lang="en-US" dirty="0" err="1"/>
              <a:t>института</a:t>
            </a:r>
            <a:r>
              <a:rPr lang="en-US" dirty="0"/>
              <a:t>, </a:t>
            </a:r>
            <a:r>
              <a:rPr lang="en-US" dirty="0" err="1"/>
              <a:t>Медицинског</a:t>
            </a:r>
            <a:r>
              <a:rPr lang="en-US" dirty="0"/>
              <a:t> </a:t>
            </a:r>
            <a:r>
              <a:rPr lang="en-US" dirty="0" err="1"/>
              <a:t>факултета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 1933. </a:t>
            </a:r>
            <a:r>
              <a:rPr lang="en-US" dirty="0" err="1"/>
              <a:t>године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откривена</a:t>
            </a:r>
            <a:r>
              <a:rPr lang="en-US" dirty="0"/>
              <a:t> </a:t>
            </a:r>
            <a:r>
              <a:rPr lang="en-US" dirty="0" err="1"/>
              <a:t>његова</a:t>
            </a:r>
            <a:r>
              <a:rPr lang="en-US" dirty="0"/>
              <a:t> </a:t>
            </a:r>
            <a:r>
              <a:rPr lang="en-US" dirty="0" err="1"/>
              <a:t>биста</a:t>
            </a:r>
            <a:r>
              <a:rPr lang="en-US" dirty="0"/>
              <a:t> </a:t>
            </a:r>
            <a:r>
              <a:rPr lang="en-US" dirty="0" err="1"/>
              <a:t>рад</a:t>
            </a:r>
            <a:r>
              <a:rPr lang="en-US" dirty="0"/>
              <a:t> </a:t>
            </a:r>
            <a:r>
              <a:rPr lang="en-US" dirty="0" err="1"/>
              <a:t>вајара</a:t>
            </a:r>
            <a:r>
              <a:rPr lang="en-US" dirty="0"/>
              <a:t> </a:t>
            </a:r>
            <a:r>
              <a:rPr lang="en-US" u="sng" dirty="0" err="1">
                <a:hlinkClick r:id="rId10" tooltip="Сретен Стојановић"/>
              </a:rPr>
              <a:t>Сретена</a:t>
            </a:r>
            <a:r>
              <a:rPr lang="en-US" u="sng" dirty="0">
                <a:hlinkClick r:id="rId10" tooltip="Сретен Стојановић"/>
              </a:rPr>
              <a:t> </a:t>
            </a:r>
            <a:r>
              <a:rPr lang="en-US" u="sng" dirty="0" err="1">
                <a:hlinkClick r:id="rId10" tooltip="Сретен Стојановић"/>
              </a:rPr>
              <a:t>Стојановића</a:t>
            </a:r>
            <a:r>
              <a:rPr lang="sr-Cyrl-RS" u="sng" dirty="0"/>
              <a:t>.</a:t>
            </a:r>
            <a:endParaRPr lang="en-US" dirty="0"/>
          </a:p>
        </p:txBody>
      </p:sp>
      <p:pic>
        <p:nvPicPr>
          <p:cNvPr id="5" name="Picture 4" descr="https://upload.wikimedia.org/wikipedia/sr/3/38/Dr_Djordje_Joanovic.jpg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117" y="609600"/>
            <a:ext cx="1763459" cy="232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86459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sr-Cyrl-RS" dirty="0"/>
              <a:t>чланови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Јован</a:t>
            </a:r>
            <a:r>
              <a:rPr lang="en-US" b="1" dirty="0"/>
              <a:t> </a:t>
            </a:r>
            <a:r>
              <a:rPr lang="en-US" b="1" dirty="0" err="1"/>
              <a:t>Валента</a:t>
            </a:r>
            <a:r>
              <a:rPr lang="en-US" dirty="0"/>
              <a:t> (</a:t>
            </a:r>
            <a:r>
              <a:rPr lang="en-US" dirty="0" err="1">
                <a:hlinkClick r:id="rId2" tooltip="Чешки језик"/>
              </a:rPr>
              <a:t>češ</a:t>
            </a:r>
            <a:r>
              <a:rPr lang="en-US" dirty="0">
                <a:hlinkClick r:id="rId2" tooltip="Чешки језик"/>
              </a:rPr>
              <a:t>.</a:t>
            </a:r>
            <a:r>
              <a:rPr lang="en-US" dirty="0"/>
              <a:t> </a:t>
            </a:r>
            <a:r>
              <a:rPr lang="cs-CZ" i="1" dirty="0"/>
              <a:t>Jan Valenta</a:t>
            </a:r>
            <a:r>
              <a:rPr lang="en-US" dirty="0"/>
              <a:t>; </a:t>
            </a:r>
            <a:r>
              <a:rPr lang="en-US" dirty="0" err="1">
                <a:hlinkClick r:id="rId3" tooltip="Праг"/>
              </a:rPr>
              <a:t>Праг</a:t>
            </a:r>
            <a:r>
              <a:rPr lang="en-US" dirty="0"/>
              <a:t>, </a:t>
            </a:r>
            <a:r>
              <a:rPr lang="en-US" dirty="0">
                <a:hlinkClick r:id="rId4" tooltip="1826"/>
              </a:rPr>
              <a:t>1826</a:t>
            </a:r>
            <a:r>
              <a:rPr lang="en-US" dirty="0"/>
              <a:t> — </a:t>
            </a:r>
            <a:r>
              <a:rPr lang="en-US" dirty="0" err="1">
                <a:hlinkClick r:id="rId5" tooltip="Марила (страница не постоји)"/>
              </a:rPr>
              <a:t>Марила</a:t>
            </a:r>
            <a:r>
              <a:rPr lang="en-US" dirty="0"/>
              <a:t>, </a:t>
            </a:r>
            <a:r>
              <a:rPr lang="en-US" dirty="0" err="1"/>
              <a:t>Банат</a:t>
            </a:r>
            <a:r>
              <a:rPr lang="en-US" dirty="0"/>
              <a:t>, </a:t>
            </a:r>
            <a:r>
              <a:rPr lang="en-US" dirty="0" err="1"/>
              <a:t>Румунија</a:t>
            </a:r>
            <a:r>
              <a:rPr lang="en-US" dirty="0"/>
              <a:t>, 7. </a:t>
            </a:r>
            <a:r>
              <a:rPr lang="en-US" dirty="0" err="1"/>
              <a:t>јун</a:t>
            </a:r>
            <a:r>
              <a:rPr lang="en-US" dirty="0"/>
              <a:t> </a:t>
            </a:r>
            <a:r>
              <a:rPr lang="en-US" dirty="0">
                <a:hlinkClick r:id="rId6" tooltip="1887"/>
              </a:rPr>
              <a:t>1887</a:t>
            </a:r>
            <a:r>
              <a:rPr lang="en-US" dirty="0"/>
              <a:t>)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народности</a:t>
            </a:r>
            <a:r>
              <a:rPr lang="en-US" dirty="0"/>
              <a:t> </a:t>
            </a:r>
            <a:r>
              <a:rPr lang="en-US" dirty="0" err="1">
                <a:hlinkClick r:id="rId7" tooltip="Чех"/>
              </a:rPr>
              <a:t>Чех</a:t>
            </a:r>
            <a:r>
              <a:rPr lang="en-US" dirty="0"/>
              <a:t>, </a:t>
            </a:r>
            <a:r>
              <a:rPr lang="en-US" dirty="0" err="1"/>
              <a:t>лекар</a:t>
            </a:r>
            <a:r>
              <a:rPr lang="en-US" dirty="0"/>
              <a:t>, </a:t>
            </a:r>
            <a:r>
              <a:rPr lang="en-US" dirty="0" err="1"/>
              <a:t>доктор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 и </a:t>
            </a:r>
            <a:r>
              <a:rPr lang="en-US" dirty="0" err="1"/>
              <a:t>хирургије</a:t>
            </a:r>
            <a:r>
              <a:rPr lang="en-US" dirty="0"/>
              <a:t>, </a:t>
            </a:r>
            <a:r>
              <a:rPr lang="en-US" dirty="0" err="1"/>
              <a:t>варошки</a:t>
            </a:r>
            <a:r>
              <a:rPr lang="en-US" dirty="0"/>
              <a:t> </a:t>
            </a:r>
            <a:r>
              <a:rPr lang="en-US" dirty="0" err="1"/>
              <a:t>лекар</a:t>
            </a:r>
            <a:r>
              <a:rPr lang="en-US" dirty="0"/>
              <a:t> у </a:t>
            </a:r>
            <a:r>
              <a:rPr lang="en-US" u="sng" dirty="0" err="1">
                <a:hlinkClick r:id="rId8"/>
              </a:rPr>
              <a:t>Смедереву</a:t>
            </a:r>
            <a:r>
              <a:rPr lang="en-US" dirty="0"/>
              <a:t> и </a:t>
            </a:r>
            <a:r>
              <a:rPr lang="en-US" dirty="0" err="1">
                <a:hlinkClick r:id="rId9" tooltip="Београд"/>
              </a:rPr>
              <a:t>Београду</a:t>
            </a:r>
            <a:r>
              <a:rPr lang="en-US" dirty="0"/>
              <a:t>, 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управник</a:t>
            </a:r>
            <a:r>
              <a:rPr lang="en-US" dirty="0"/>
              <a:t> </a:t>
            </a:r>
            <a:r>
              <a:rPr lang="en-US" dirty="0" err="1"/>
              <a:t>болнице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Палилули</a:t>
            </a:r>
            <a:r>
              <a:rPr lang="en-US" dirty="0"/>
              <a:t> и </a:t>
            </a:r>
            <a:r>
              <a:rPr lang="en-US" dirty="0" err="1"/>
              <a:t>хонорарни</a:t>
            </a:r>
            <a:r>
              <a:rPr lang="en-US" dirty="0"/>
              <a:t> </a:t>
            </a:r>
            <a:r>
              <a:rPr lang="en-US" dirty="0" err="1"/>
              <a:t>професор</a:t>
            </a:r>
            <a:r>
              <a:rPr lang="en-US" dirty="0"/>
              <a:t> </a:t>
            </a:r>
            <a:r>
              <a:rPr lang="en-US" dirty="0" err="1">
                <a:hlinkClick r:id="rId10" tooltip="Велика школа"/>
              </a:rPr>
              <a:t>Велике</a:t>
            </a:r>
            <a:r>
              <a:rPr lang="en-US" dirty="0">
                <a:hlinkClick r:id="rId10" tooltip="Велика школа"/>
              </a:rPr>
              <a:t> </a:t>
            </a:r>
            <a:r>
              <a:rPr lang="en-US" dirty="0" err="1">
                <a:hlinkClick r:id="rId10" tooltip="Велика школа"/>
              </a:rPr>
              <a:t>школе</a:t>
            </a:r>
            <a:r>
              <a:rPr lang="en-US" dirty="0"/>
              <a:t> (</a:t>
            </a:r>
            <a:r>
              <a:rPr lang="en-US" dirty="0" err="1">
                <a:hlinkClick r:id="rId9" tooltip="Београд"/>
              </a:rPr>
              <a:t>Београд</a:t>
            </a:r>
            <a:r>
              <a:rPr lang="en-US" dirty="0"/>
              <a:t>, </a:t>
            </a:r>
            <a:r>
              <a:rPr lang="en-US" dirty="0" err="1"/>
              <a:t>хигијена</a:t>
            </a:r>
            <a:r>
              <a:rPr lang="en-US" dirty="0"/>
              <a:t>).</a:t>
            </a:r>
          </a:p>
          <a:p>
            <a:endParaRPr lang="en-US" dirty="0"/>
          </a:p>
        </p:txBody>
      </p:sp>
      <p:pic>
        <p:nvPicPr>
          <p:cNvPr id="4" name="Picture 3" descr="https://upload.wikimedia.org/wikipedia/sr/thumb/9/93/%D0%88%D0%BE%D0%B2%D0%B0%D0%BD_%D0%92%D0%B0%D0%BB%D0%B5%D0%BD%D1%82%D0%B0.jpg/150px-%D0%88%D0%BE%D0%B2%D0%B0%D0%BD_%D0%92%D0%B0%D0%BB%D0%B5%D0%BD%D1%82%D0%B0.jpg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616" y="4242816"/>
            <a:ext cx="2084831" cy="24627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78640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sr-Cyrl-RS" dirty="0"/>
              <a:t>чланови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Панајот</a:t>
            </a:r>
            <a:r>
              <a:rPr lang="en-US" b="1" dirty="0"/>
              <a:t> </a:t>
            </a:r>
            <a:r>
              <a:rPr lang="en-US" b="1" dirty="0" err="1"/>
              <a:t>Папакостопулос</a:t>
            </a:r>
            <a:r>
              <a:rPr lang="en-US" dirty="0"/>
              <a:t> ( </a:t>
            </a:r>
            <a:r>
              <a:rPr lang="en-US" dirty="0" err="1"/>
              <a:t>Велвендос</a:t>
            </a:r>
            <a:r>
              <a:rPr lang="en-US" dirty="0"/>
              <a:t>, </a:t>
            </a:r>
            <a:r>
              <a:rPr lang="en-US" dirty="0" err="1">
                <a:hlinkClick r:id="rId2" tooltip="Грчка"/>
              </a:rPr>
              <a:t>Грчка</a:t>
            </a:r>
            <a:r>
              <a:rPr lang="en-US" dirty="0"/>
              <a:t> </a:t>
            </a:r>
            <a:r>
              <a:rPr lang="en-US" dirty="0">
                <a:hlinkClick r:id="rId3" tooltip="1820"/>
              </a:rPr>
              <a:t>1820</a:t>
            </a:r>
            <a:r>
              <a:rPr lang="en-US" dirty="0"/>
              <a:t> – </a:t>
            </a:r>
            <a:r>
              <a:rPr lang="en-US" dirty="0" err="1">
                <a:hlinkClick r:id="rId4" tooltip="Београд"/>
              </a:rPr>
              <a:t>Београд</a:t>
            </a:r>
            <a:r>
              <a:rPr lang="en-US" dirty="0"/>
              <a:t>, </a:t>
            </a:r>
            <a:r>
              <a:rPr lang="en-US" dirty="0">
                <a:hlinkClick r:id="rId5" tooltip="29. мај"/>
              </a:rPr>
              <a:t>29. </a:t>
            </a:r>
            <a:r>
              <a:rPr lang="en-US" dirty="0" err="1">
                <a:hlinkClick r:id="rId5" tooltip="29. мај"/>
              </a:rPr>
              <a:t>мај</a:t>
            </a:r>
            <a:r>
              <a:rPr lang="en-US" dirty="0"/>
              <a:t> </a:t>
            </a:r>
            <a:r>
              <a:rPr lang="en-US" dirty="0">
                <a:hlinkClick r:id="rId6" tooltip="1879"/>
              </a:rPr>
              <a:t>1879</a:t>
            </a:r>
            <a:r>
              <a:rPr lang="en-US" dirty="0"/>
              <a:t>)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угледни</a:t>
            </a:r>
            <a:r>
              <a:rPr lang="en-US" dirty="0"/>
              <a:t> </a:t>
            </a:r>
            <a:r>
              <a:rPr lang="en-US" dirty="0" err="1"/>
              <a:t>београдски</a:t>
            </a:r>
            <a:r>
              <a:rPr lang="en-US" dirty="0"/>
              <a:t> </a:t>
            </a:r>
            <a:r>
              <a:rPr lang="en-US" dirty="0" err="1">
                <a:hlinkClick r:id="rId7" tooltip="Лекар"/>
              </a:rPr>
              <a:t>лекар</a:t>
            </a:r>
            <a:r>
              <a:rPr lang="en-US" dirty="0"/>
              <a:t>, </a:t>
            </a:r>
            <a:r>
              <a:rPr lang="en-US" dirty="0" err="1">
                <a:hlinkClick r:id="rId8" tooltip="Професор"/>
              </a:rPr>
              <a:t>професор</a:t>
            </a:r>
            <a:r>
              <a:rPr lang="en-US" dirty="0"/>
              <a:t> у </a:t>
            </a:r>
            <a:r>
              <a:rPr lang="en-US" dirty="0" err="1"/>
              <a:t>београдској</a:t>
            </a:r>
            <a:r>
              <a:rPr lang="en-US" dirty="0"/>
              <a:t> </a:t>
            </a:r>
            <a:r>
              <a:rPr lang="en-US" dirty="0" err="1"/>
              <a:t>гимназији</a:t>
            </a:r>
            <a:r>
              <a:rPr lang="en-US" dirty="0"/>
              <a:t> и </a:t>
            </a:r>
            <a:r>
              <a:rPr lang="en-US" dirty="0" err="1"/>
              <a:t>један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оснивача</a:t>
            </a:r>
            <a:r>
              <a:rPr lang="en-US" dirty="0"/>
              <a:t> </a:t>
            </a:r>
            <a:r>
              <a:rPr lang="en-US" dirty="0" err="1">
                <a:hlinkClick r:id="rId9" tooltip="Српско лекарско друштво"/>
              </a:rPr>
              <a:t>Српског</a:t>
            </a:r>
            <a:r>
              <a:rPr lang="en-US" dirty="0">
                <a:hlinkClick r:id="rId9" tooltip="Српско лекарско друштво"/>
              </a:rPr>
              <a:t> </a:t>
            </a:r>
            <a:r>
              <a:rPr lang="en-US" dirty="0" err="1">
                <a:hlinkClick r:id="rId9" tooltip="Српско лекарско друштво"/>
              </a:rPr>
              <a:t>лекарског</a:t>
            </a:r>
            <a:r>
              <a:rPr lang="en-US" dirty="0">
                <a:hlinkClick r:id="rId9" tooltip="Српско лекарско друштво"/>
              </a:rPr>
              <a:t> </a:t>
            </a:r>
            <a:r>
              <a:rPr lang="en-US" dirty="0" err="1">
                <a:hlinkClick r:id="rId9" tooltip="Српско лекарско друштво"/>
              </a:rPr>
              <a:t>друштва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5" name="Picture 4" descr="https://upload.wikimedia.org/wikipedia/sr/f/f8/%D0%94%D1%80_%D0%9F%D0%B0%D0%BD%D0%B0%D1%98%D0%BE%D1%82_%D0%9F%D0%B0%D0%BF%D0%B0%D0%BA%D0%BE%D1%81%D1%82%D0%BE%D0%BF%D1%83%D0%BB%D0%BE%D1%81.jpe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3925824"/>
            <a:ext cx="2109216" cy="27675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70065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sr-Cyrl-RS" dirty="0"/>
              <a:t>чланови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/>
              <a:t>Јосиф</a:t>
            </a:r>
            <a:r>
              <a:rPr lang="en-US" b="1" dirty="0"/>
              <a:t> </a:t>
            </a:r>
            <a:r>
              <a:rPr lang="en-US" b="1" dirty="0" err="1"/>
              <a:t>Холец</a:t>
            </a:r>
            <a:r>
              <a:rPr lang="en-US" dirty="0"/>
              <a:t> (</a:t>
            </a:r>
            <a:r>
              <a:rPr lang="en-US" dirty="0" err="1">
                <a:hlinkClick r:id="rId2" tooltip="Чешки језик"/>
              </a:rPr>
              <a:t>češ</a:t>
            </a:r>
            <a:r>
              <a:rPr lang="en-US" dirty="0">
                <a:hlinkClick r:id="rId2" tooltip="Чешки језик"/>
              </a:rPr>
              <a:t>.</a:t>
            </a:r>
            <a:r>
              <a:rPr lang="en-US" dirty="0"/>
              <a:t> </a:t>
            </a:r>
            <a:r>
              <a:rPr lang="cs-CZ" i="1" dirty="0"/>
              <a:t>Josef Holec</a:t>
            </a:r>
            <a:r>
              <a:rPr lang="en-US" dirty="0"/>
              <a:t>; </a:t>
            </a:r>
            <a:r>
              <a:rPr lang="en-US" dirty="0" err="1">
                <a:hlinkClick r:id="rId3" tooltip="Туржице"/>
              </a:rPr>
              <a:t>Туржице</a:t>
            </a:r>
            <a:r>
              <a:rPr lang="en-US" dirty="0"/>
              <a:t>, </a:t>
            </a:r>
            <a:r>
              <a:rPr lang="en-US" dirty="0">
                <a:hlinkClick r:id="rId4" tooltip="1835"/>
              </a:rPr>
              <a:t>1835</a:t>
            </a:r>
            <a:r>
              <a:rPr lang="en-US" dirty="0"/>
              <a:t> — </a:t>
            </a:r>
            <a:r>
              <a:rPr lang="en-US" dirty="0" err="1">
                <a:hlinkClick r:id="rId5" tooltip="Београд"/>
              </a:rPr>
              <a:t>Београд</a:t>
            </a:r>
            <a:r>
              <a:rPr lang="en-US" dirty="0"/>
              <a:t>, </a:t>
            </a:r>
            <a:r>
              <a:rPr lang="en-US" dirty="0">
                <a:hlinkClick r:id="rId6" tooltip="1898"/>
              </a:rPr>
              <a:t>1898</a:t>
            </a:r>
            <a:r>
              <a:rPr lang="en-US" dirty="0"/>
              <a:t>)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санитетски</a:t>
            </a:r>
            <a:r>
              <a:rPr lang="en-US" dirty="0"/>
              <a:t> </a:t>
            </a:r>
            <a:r>
              <a:rPr lang="en-US" dirty="0" err="1"/>
              <a:t>пуковник</a:t>
            </a:r>
            <a:r>
              <a:rPr lang="en-US" dirty="0"/>
              <a:t> </a:t>
            </a:r>
            <a:r>
              <a:rPr lang="en-US" dirty="0" err="1"/>
              <a:t>српске</a:t>
            </a:r>
            <a:r>
              <a:rPr lang="en-US" dirty="0"/>
              <a:t> </a:t>
            </a:r>
            <a:r>
              <a:rPr lang="en-US" dirty="0" err="1"/>
              <a:t>војске</a:t>
            </a:r>
            <a:r>
              <a:rPr lang="en-US" dirty="0"/>
              <a:t>, </a:t>
            </a:r>
            <a:r>
              <a:rPr lang="en-US" dirty="0" err="1"/>
              <a:t>један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оснивача</a:t>
            </a:r>
            <a:r>
              <a:rPr lang="en-US" dirty="0"/>
              <a:t> </a:t>
            </a:r>
            <a:r>
              <a:rPr lang="en-US" dirty="0" err="1">
                <a:hlinkClick r:id="rId7" tooltip="Српско лекарско друштво"/>
              </a:rPr>
              <a:t>Српског</a:t>
            </a:r>
            <a:r>
              <a:rPr lang="en-US" dirty="0">
                <a:hlinkClick r:id="rId7" tooltip="Српско лекарско друштво"/>
              </a:rPr>
              <a:t> </a:t>
            </a:r>
            <a:r>
              <a:rPr lang="en-US" dirty="0" err="1">
                <a:hlinkClick r:id="rId7" tooltip="Српско лекарско друштво"/>
              </a:rPr>
              <a:t>лекарског</a:t>
            </a:r>
            <a:r>
              <a:rPr lang="en-US" dirty="0">
                <a:hlinkClick r:id="rId7" tooltip="Српско лекарско друштво"/>
              </a:rPr>
              <a:t> </a:t>
            </a:r>
            <a:r>
              <a:rPr lang="en-US" dirty="0" err="1">
                <a:hlinkClick r:id="rId7" tooltip="Српско лекарско друштво"/>
              </a:rPr>
              <a:t>друштва</a:t>
            </a:r>
            <a:r>
              <a:rPr lang="en-US" dirty="0"/>
              <a:t> и </a:t>
            </a:r>
            <a:r>
              <a:rPr lang="en-US" dirty="0" err="1"/>
              <a:t>управник</a:t>
            </a:r>
            <a:r>
              <a:rPr lang="en-US" dirty="0"/>
              <a:t> </a:t>
            </a:r>
            <a:r>
              <a:rPr lang="en-US" dirty="0" err="1">
                <a:hlinkClick r:id="rId8" tooltip="Централна војна болница у Београду (страница не постоји)"/>
              </a:rPr>
              <a:t>Централне</a:t>
            </a:r>
            <a:r>
              <a:rPr lang="en-US" dirty="0">
                <a:hlinkClick r:id="rId8" tooltip="Централна војна болница у Београду (страница не постоји)"/>
              </a:rPr>
              <a:t> </a:t>
            </a:r>
            <a:r>
              <a:rPr lang="en-US" dirty="0" err="1">
                <a:hlinkClick r:id="rId8" tooltip="Централна војна болница у Београду (страница не постоји)"/>
              </a:rPr>
              <a:t>војне</a:t>
            </a:r>
            <a:r>
              <a:rPr lang="en-US" dirty="0">
                <a:hlinkClick r:id="rId8" tooltip="Централна војна болница у Београду (страница не постоји)"/>
              </a:rPr>
              <a:t> </a:t>
            </a:r>
            <a:r>
              <a:rPr lang="en-US" dirty="0" err="1">
                <a:hlinkClick r:id="rId8" tooltip="Централна војна болница у Београду (страница не постоји)"/>
              </a:rPr>
              <a:t>болнице</a:t>
            </a:r>
            <a:r>
              <a:rPr lang="en-US" dirty="0">
                <a:hlinkClick r:id="rId8" tooltip="Централна војна болница у Београду (страница не постоји)"/>
              </a:rPr>
              <a:t> у </a:t>
            </a:r>
            <a:r>
              <a:rPr lang="en-US" dirty="0" err="1">
                <a:hlinkClick r:id="rId8" tooltip="Централна војна болница у Београду (страница не постоји)"/>
              </a:rPr>
              <a:t>Београду</a:t>
            </a:r>
            <a:r>
              <a:rPr lang="en-US" dirty="0"/>
              <a:t> </a:t>
            </a:r>
            <a:r>
              <a:rPr lang="en-US" dirty="0" err="1"/>
              <a:t>од</a:t>
            </a:r>
            <a:r>
              <a:rPr lang="en-US" dirty="0"/>
              <a:t> 1873. </a:t>
            </a:r>
            <a:r>
              <a:rPr lang="en-US" dirty="0" err="1"/>
              <a:t>године</a:t>
            </a:r>
            <a:r>
              <a:rPr lang="en-US" dirty="0"/>
              <a:t>.</a:t>
            </a:r>
          </a:p>
          <a:p>
            <a:r>
              <a:rPr lang="en-US" b="1" dirty="0" err="1"/>
              <a:t>Јулијус</a:t>
            </a:r>
            <a:r>
              <a:rPr lang="en-US" b="1" dirty="0"/>
              <a:t> </a:t>
            </a:r>
            <a:r>
              <a:rPr lang="en-US" b="1" dirty="0" err="1"/>
              <a:t>Ленк</a:t>
            </a:r>
            <a:r>
              <a:rPr lang="en-US" dirty="0"/>
              <a:t> (</a:t>
            </a:r>
            <a:r>
              <a:rPr lang="en-US" dirty="0" err="1">
                <a:hlinkClick r:id="rId9" tooltip="Шопрон"/>
              </a:rPr>
              <a:t>Шопрон</a:t>
            </a:r>
            <a:r>
              <a:rPr lang="en-US" dirty="0"/>
              <a:t>, </a:t>
            </a:r>
            <a:r>
              <a:rPr lang="en-US" dirty="0" err="1">
                <a:hlinkClick r:id="rId10" tooltip="Краљевина Угарска (1526—1867)"/>
              </a:rPr>
              <a:t>Угарска</a:t>
            </a:r>
            <a:r>
              <a:rPr lang="en-US" dirty="0"/>
              <a:t>, 1836 — 1882, </a:t>
            </a:r>
            <a:r>
              <a:rPr lang="en-US" dirty="0" err="1">
                <a:hlinkClick r:id="rId5" tooltip="Београд"/>
              </a:rPr>
              <a:t>Београд</a:t>
            </a:r>
            <a:r>
              <a:rPr lang="en-US" dirty="0"/>
              <a:t>) </a:t>
            </a:r>
            <a:r>
              <a:rPr lang="en-US" dirty="0" err="1"/>
              <a:t>лекар</a:t>
            </a:r>
            <a:r>
              <a:rPr lang="en-US" dirty="0"/>
              <a:t> и </a:t>
            </a:r>
            <a:r>
              <a:rPr lang="en-US" dirty="0" err="1"/>
              <a:t>фармацеут</a:t>
            </a:r>
            <a:r>
              <a:rPr lang="en-US" dirty="0"/>
              <a:t>, </a:t>
            </a:r>
            <a:r>
              <a:rPr lang="en-US" dirty="0" err="1"/>
              <a:t>Словак</a:t>
            </a:r>
            <a:r>
              <a:rPr lang="en-US" dirty="0"/>
              <a:t>, </a:t>
            </a:r>
            <a:r>
              <a:rPr lang="en-US" dirty="0" err="1"/>
              <a:t>пречанин</a:t>
            </a:r>
            <a:r>
              <a:rPr lang="en-US" dirty="0"/>
              <a:t>,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већи</a:t>
            </a:r>
            <a:r>
              <a:rPr lang="en-US" dirty="0"/>
              <a:t> </a:t>
            </a:r>
            <a:r>
              <a:rPr lang="en-US" dirty="0" err="1"/>
              <a:t>део</a:t>
            </a:r>
            <a:r>
              <a:rPr lang="en-US" dirty="0"/>
              <a:t> </a:t>
            </a:r>
            <a:r>
              <a:rPr lang="en-US" dirty="0" err="1"/>
              <a:t>живота</a:t>
            </a:r>
            <a:r>
              <a:rPr lang="en-US" dirty="0"/>
              <a:t> </a:t>
            </a:r>
            <a:r>
              <a:rPr lang="en-US" dirty="0" err="1"/>
              <a:t>провео</a:t>
            </a:r>
            <a:r>
              <a:rPr lang="en-US" dirty="0"/>
              <a:t> </a:t>
            </a:r>
            <a:r>
              <a:rPr lang="en-US" dirty="0" err="1"/>
              <a:t>обављајући</a:t>
            </a:r>
            <a:r>
              <a:rPr lang="en-US" dirty="0"/>
              <a:t> </a:t>
            </a:r>
            <a:r>
              <a:rPr lang="en-US" dirty="0" err="1"/>
              <a:t>лекарску</a:t>
            </a:r>
            <a:r>
              <a:rPr lang="en-US" dirty="0"/>
              <a:t> </a:t>
            </a:r>
            <a:r>
              <a:rPr lang="en-US" dirty="0" err="1"/>
              <a:t>праксу</a:t>
            </a:r>
            <a:r>
              <a:rPr lang="en-US" dirty="0"/>
              <a:t> у </a:t>
            </a:r>
            <a:r>
              <a:rPr lang="en-US" dirty="0" err="1"/>
              <a:t>Кнежевини</a:t>
            </a:r>
            <a:r>
              <a:rPr lang="en-US" dirty="0"/>
              <a:t> </a:t>
            </a:r>
            <a:r>
              <a:rPr lang="en-US" dirty="0" err="1"/>
              <a:t>Србији</a:t>
            </a:r>
            <a:r>
              <a:rPr lang="en-US" dirty="0"/>
              <a:t>. </a:t>
            </a:r>
            <a:r>
              <a:rPr lang="en-US" dirty="0" err="1"/>
              <a:t>Учесник</a:t>
            </a:r>
            <a:r>
              <a:rPr lang="en-US" dirty="0"/>
              <a:t> </a:t>
            </a:r>
            <a:r>
              <a:rPr lang="en-US" dirty="0" err="1"/>
              <a:t>Првог</a:t>
            </a:r>
            <a:r>
              <a:rPr lang="en-US" dirty="0"/>
              <a:t> и </a:t>
            </a:r>
            <a:r>
              <a:rPr lang="en-US" dirty="0" err="1"/>
              <a:t>Другог</a:t>
            </a:r>
            <a:r>
              <a:rPr lang="en-US" dirty="0"/>
              <a:t> </a:t>
            </a:r>
            <a:r>
              <a:rPr lang="en-US" dirty="0" err="1"/>
              <a:t>српско-турског</a:t>
            </a:r>
            <a:r>
              <a:rPr lang="en-US" dirty="0"/>
              <a:t> </a:t>
            </a:r>
            <a:r>
              <a:rPr lang="en-US" dirty="0" err="1"/>
              <a:t>рата</a:t>
            </a:r>
            <a:r>
              <a:rPr lang="en-US" dirty="0"/>
              <a:t>, </a:t>
            </a:r>
            <a:r>
              <a:rPr lang="en-US" dirty="0" err="1"/>
              <a:t>један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оснивача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9915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sr-Cyrl-RS" dirty="0"/>
              <a:t>чланови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Илија</a:t>
            </a:r>
            <a:r>
              <a:rPr lang="en-US" b="1" dirty="0"/>
              <a:t> </a:t>
            </a:r>
            <a:r>
              <a:rPr lang="en-US" b="1" dirty="0" err="1"/>
              <a:t>Ранимир</a:t>
            </a:r>
            <a:r>
              <a:rPr lang="en-US" dirty="0"/>
              <a:t> (</a:t>
            </a:r>
            <a:r>
              <a:rPr lang="en-US" u="sng" dirty="0">
                <a:hlinkClick r:id="rId2"/>
              </a:rPr>
              <a:t>1821</a:t>
            </a:r>
            <a:r>
              <a:rPr lang="en-US" dirty="0"/>
              <a:t> — </a:t>
            </a:r>
            <a:r>
              <a:rPr lang="en-US" dirty="0">
                <a:hlinkClick r:id="rId3" tooltip="1901"/>
              </a:rPr>
              <a:t>1901</a:t>
            </a:r>
            <a:r>
              <a:rPr lang="en-US" dirty="0"/>
              <a:t>)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једини</a:t>
            </a:r>
            <a:r>
              <a:rPr lang="en-US" dirty="0"/>
              <a:t> </a:t>
            </a:r>
            <a:r>
              <a:rPr lang="en-US" dirty="0" err="1"/>
              <a:t>зубни</a:t>
            </a:r>
            <a:r>
              <a:rPr lang="en-US" dirty="0"/>
              <a:t> </a:t>
            </a:r>
            <a:r>
              <a:rPr lang="en-US" dirty="0" err="1"/>
              <a:t>лекар</a:t>
            </a:r>
            <a:r>
              <a:rPr lang="en-US" dirty="0"/>
              <a:t> </a:t>
            </a:r>
            <a:r>
              <a:rPr lang="en-US" dirty="0" err="1"/>
              <a:t>међу</a:t>
            </a:r>
            <a:r>
              <a:rPr lang="en-US" dirty="0"/>
              <a:t> 15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основали</a:t>
            </a:r>
            <a:r>
              <a:rPr lang="en-US" dirty="0"/>
              <a:t> </a:t>
            </a:r>
            <a:r>
              <a:rPr lang="en-US" dirty="0" err="1">
                <a:hlinkClick r:id="rId4" tooltip="Српско лекарско друштво"/>
              </a:rPr>
              <a:t>Српско</a:t>
            </a:r>
            <a:r>
              <a:rPr lang="en-US" dirty="0">
                <a:hlinkClick r:id="rId4" tooltip="Српско лекарско друштво"/>
              </a:rPr>
              <a:t> </a:t>
            </a:r>
            <a:r>
              <a:rPr lang="en-US" dirty="0" err="1">
                <a:hlinkClick r:id="rId4" tooltip="Српско лекарско друштво"/>
              </a:rPr>
              <a:t>лекарско</a:t>
            </a:r>
            <a:r>
              <a:rPr lang="en-US" dirty="0">
                <a:hlinkClick r:id="rId4" tooltip="Српско лекарско друштво"/>
              </a:rPr>
              <a:t> </a:t>
            </a:r>
            <a:r>
              <a:rPr lang="en-US" dirty="0" err="1">
                <a:hlinkClick r:id="rId4" tooltip="Српско лекарско друштво"/>
              </a:rPr>
              <a:t>друштво</a:t>
            </a:r>
            <a:r>
              <a:rPr lang="en-US" dirty="0"/>
              <a:t>. </a:t>
            </a:r>
            <a:endParaRPr lang="sr-Cyrl-RS" baseline="300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https://upload.wikimedia.org/wikipedia/sr/thumb/9/9e/Dr-Ilija-Ranimir.jpg/220px-Dr-Ilija-Ranimir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874" y="3474720"/>
            <a:ext cx="2620518" cy="2657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75515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br>
              <a:rPr lang="sr-Cyrl-RS" dirty="0"/>
            </a:br>
            <a:r>
              <a:rPr lang="sr-Cyrl-RS" dirty="0"/>
              <a:t>чланови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 err="1"/>
              <a:t>Јосиф</a:t>
            </a:r>
            <a:r>
              <a:rPr lang="en-US" b="1" dirty="0"/>
              <a:t> </a:t>
            </a:r>
            <a:r>
              <a:rPr lang="en-US" b="1" dirty="0" err="1"/>
              <a:t>Панчић</a:t>
            </a:r>
            <a:r>
              <a:rPr lang="en-US" dirty="0"/>
              <a:t> (</a:t>
            </a:r>
            <a:r>
              <a:rPr lang="en-US" u="sng" dirty="0" err="1">
                <a:hlinkClick r:id="rId2" tooltip="Угрини (Винодолска општина)"/>
              </a:rPr>
              <a:t>Угрини</a:t>
            </a:r>
            <a:r>
              <a:rPr lang="en-US" dirty="0"/>
              <a:t> </a:t>
            </a:r>
            <a:r>
              <a:rPr lang="en-US" dirty="0" err="1"/>
              <a:t>код</a:t>
            </a:r>
            <a:r>
              <a:rPr lang="en-US" dirty="0"/>
              <a:t> </a:t>
            </a:r>
            <a:r>
              <a:rPr lang="en-US" u="sng" dirty="0" err="1">
                <a:hlinkClick r:id="rId3" tooltip="Брибир (Винодолска општина)"/>
              </a:rPr>
              <a:t>Брибира</a:t>
            </a:r>
            <a:r>
              <a:rPr lang="en-US" dirty="0"/>
              <a:t>, </a:t>
            </a:r>
            <a:r>
              <a:rPr lang="en-US" u="sng" dirty="0">
                <a:hlinkClick r:id="rId4" tooltip="17. април"/>
              </a:rPr>
              <a:t>17. </a:t>
            </a:r>
            <a:r>
              <a:rPr lang="en-US" u="sng" dirty="0" err="1">
                <a:hlinkClick r:id="rId4" tooltip="17. април"/>
              </a:rPr>
              <a:t>април</a:t>
            </a:r>
            <a:r>
              <a:rPr lang="en-US" dirty="0"/>
              <a:t> </a:t>
            </a:r>
            <a:r>
              <a:rPr lang="en-US" u="sng" dirty="0">
                <a:hlinkClick r:id="rId5" tooltip="1814"/>
              </a:rPr>
              <a:t>1814</a:t>
            </a:r>
            <a:r>
              <a:rPr lang="en-US" dirty="0"/>
              <a:t> — </a:t>
            </a:r>
            <a:r>
              <a:rPr lang="en-US" u="sng" dirty="0" err="1">
                <a:hlinkClick r:id="rId6" tooltip="Београд"/>
              </a:rPr>
              <a:t>Београд</a:t>
            </a:r>
            <a:r>
              <a:rPr lang="en-US" dirty="0"/>
              <a:t>, </a:t>
            </a:r>
            <a:r>
              <a:rPr lang="en-US" u="sng" dirty="0">
                <a:hlinkClick r:id="rId7" tooltip="25. фебруар"/>
              </a:rPr>
              <a:t>25. </a:t>
            </a:r>
            <a:r>
              <a:rPr lang="en-US" u="sng" dirty="0" err="1">
                <a:hlinkClick r:id="rId7" tooltip="25. фебруар"/>
              </a:rPr>
              <a:t>фебруар</a:t>
            </a:r>
            <a:r>
              <a:rPr lang="en-US" dirty="0"/>
              <a:t> </a:t>
            </a:r>
            <a:r>
              <a:rPr lang="en-US" u="sng" dirty="0">
                <a:hlinkClick r:id="rId8" tooltip="1888"/>
              </a:rPr>
              <a:t>1888</a:t>
            </a:r>
            <a:r>
              <a:rPr lang="en-US" dirty="0"/>
              <a:t>)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 </a:t>
            </a:r>
            <a:r>
              <a:rPr lang="en-US" u="sng" dirty="0" err="1">
                <a:hlinkClick r:id="rId9" tooltip="Србија"/>
              </a:rPr>
              <a:t>српски</a:t>
            </a:r>
            <a:r>
              <a:rPr lang="en-US" dirty="0"/>
              <a:t> </a:t>
            </a:r>
            <a:r>
              <a:rPr lang="en-US" u="sng" dirty="0" err="1">
                <a:hlinkClick r:id="rId10" tooltip="Љекар"/>
              </a:rPr>
              <a:t>лекар</a:t>
            </a:r>
            <a:r>
              <a:rPr lang="en-US" dirty="0"/>
              <a:t>, </a:t>
            </a:r>
            <a:r>
              <a:rPr lang="en-US" u="sng" dirty="0" err="1">
                <a:hlinkClick r:id="rId11" tooltip="Ботаника"/>
              </a:rPr>
              <a:t>ботаничар</a:t>
            </a:r>
            <a:r>
              <a:rPr lang="en-US" dirty="0"/>
              <a:t>, </a:t>
            </a:r>
            <a:r>
              <a:rPr lang="en-US" dirty="0" err="1"/>
              <a:t>универзитетски</a:t>
            </a:r>
            <a:r>
              <a:rPr lang="en-US" dirty="0"/>
              <a:t> </a:t>
            </a:r>
            <a:r>
              <a:rPr lang="en-US" dirty="0" err="1"/>
              <a:t>професор</a:t>
            </a:r>
            <a:r>
              <a:rPr lang="en-US" dirty="0"/>
              <a:t> и </a:t>
            </a:r>
            <a:r>
              <a:rPr lang="en-US" dirty="0" err="1"/>
              <a:t>академик</a:t>
            </a:r>
            <a:r>
              <a:rPr lang="en-US" dirty="0"/>
              <a:t>. </a:t>
            </a:r>
            <a:r>
              <a:rPr lang="en-US" dirty="0" err="1"/>
              <a:t>Панчић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први</a:t>
            </a:r>
            <a:r>
              <a:rPr lang="en-US" dirty="0"/>
              <a:t> </a:t>
            </a:r>
            <a:r>
              <a:rPr lang="en-US" u="sng" dirty="0" err="1">
                <a:hlinkClick r:id="rId12" tooltip="Председник"/>
              </a:rPr>
              <a:t>председник</a:t>
            </a:r>
            <a:r>
              <a:rPr lang="en-US" dirty="0"/>
              <a:t> </a:t>
            </a:r>
            <a:r>
              <a:rPr lang="en-US" u="sng" dirty="0" err="1">
                <a:hlinkClick r:id="rId13" tooltip="Српска академија наука и уметности"/>
              </a:rPr>
              <a:t>Српске</a:t>
            </a:r>
            <a:r>
              <a:rPr lang="en-US" u="sng" dirty="0">
                <a:hlinkClick r:id="rId13" tooltip="Српска академија наука и уметности"/>
              </a:rPr>
              <a:t> </a:t>
            </a:r>
            <a:r>
              <a:rPr lang="en-US" u="sng" dirty="0" err="1">
                <a:hlinkClick r:id="rId13" tooltip="Српска академија наука и уметности"/>
              </a:rPr>
              <a:t>краљевске</a:t>
            </a:r>
            <a:r>
              <a:rPr lang="en-US" u="sng" dirty="0">
                <a:hlinkClick r:id="rId13" tooltip="Српска академија наука и уметности"/>
              </a:rPr>
              <a:t> </a:t>
            </a:r>
            <a:r>
              <a:rPr lang="en-US" u="sng" dirty="0" err="1">
                <a:hlinkClick r:id="rId13" tooltip="Српска академија наука и уметности"/>
              </a:rPr>
              <a:t>академије</a:t>
            </a:r>
            <a:r>
              <a:rPr lang="en-US" dirty="0"/>
              <a:t>.</a:t>
            </a:r>
          </a:p>
          <a:p>
            <a:pPr algn="just"/>
            <a:r>
              <a:rPr lang="en-US" dirty="0" err="1"/>
              <a:t>Открио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нову</a:t>
            </a:r>
            <a:r>
              <a:rPr lang="en-US" dirty="0"/>
              <a:t> </a:t>
            </a:r>
            <a:r>
              <a:rPr lang="en-US" dirty="0" err="1"/>
              <a:t>врсту</a:t>
            </a:r>
            <a:r>
              <a:rPr lang="en-US" dirty="0"/>
              <a:t> </a:t>
            </a:r>
            <a:r>
              <a:rPr lang="en-US" u="sng" dirty="0" err="1">
                <a:hlinkClick r:id="rId14" tooltip="Четинари"/>
              </a:rPr>
              <a:t>четинара</a:t>
            </a:r>
            <a:r>
              <a:rPr lang="en-US" dirty="0"/>
              <a:t> 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њему</a:t>
            </a:r>
            <a:r>
              <a:rPr lang="en-US" dirty="0"/>
              <a:t> </a:t>
            </a:r>
            <a:r>
              <a:rPr lang="en-US" dirty="0" err="1"/>
              <a:t>названа</a:t>
            </a:r>
            <a:r>
              <a:rPr lang="en-US" dirty="0"/>
              <a:t> </a:t>
            </a:r>
            <a:r>
              <a:rPr lang="en-US" u="sng" dirty="0" err="1">
                <a:hlinkClick r:id="rId15" tooltip="Панчићева оморика"/>
              </a:rPr>
              <a:t>Панчићева</a:t>
            </a:r>
            <a:r>
              <a:rPr lang="en-US" u="sng" dirty="0">
                <a:hlinkClick r:id="rId15" tooltip="Панчићева оморика"/>
              </a:rPr>
              <a:t> </a:t>
            </a:r>
            <a:r>
              <a:rPr lang="en-US" u="sng" dirty="0" err="1">
                <a:hlinkClick r:id="rId15" tooltip="Панчићева оморика"/>
              </a:rPr>
              <a:t>оморика</a:t>
            </a:r>
            <a:r>
              <a:rPr lang="en-US" dirty="0"/>
              <a:t>,</a:t>
            </a:r>
            <a:r>
              <a:rPr lang="en-US" u="sng" baseline="30000" dirty="0">
                <a:hlinkClick r:id="rId16"/>
              </a:rPr>
              <a:t>[1]</a:t>
            </a:r>
            <a:r>
              <a:rPr lang="en-US" dirty="0"/>
              <a:t> а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њему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назван</a:t>
            </a:r>
            <a:r>
              <a:rPr lang="en-US" dirty="0"/>
              <a:t> и </a:t>
            </a:r>
            <a:r>
              <a:rPr lang="en-US" dirty="0" err="1"/>
              <a:t>највиши</a:t>
            </a:r>
            <a:r>
              <a:rPr lang="en-US" dirty="0"/>
              <a:t> </a:t>
            </a:r>
            <a:r>
              <a:rPr lang="en-US" u="sng" dirty="0" err="1">
                <a:hlinkClick r:id="rId17" tooltip="Планински врх"/>
              </a:rPr>
              <a:t>врх</a:t>
            </a:r>
            <a:r>
              <a:rPr lang="en-US" dirty="0"/>
              <a:t> </a:t>
            </a:r>
            <a:r>
              <a:rPr lang="en-US" u="sng" dirty="0" err="1">
                <a:hlinkClick r:id="rId18" tooltip="Копаоник"/>
              </a:rPr>
              <a:t>Копаоника</a:t>
            </a:r>
            <a:r>
              <a:rPr lang="en-US" dirty="0"/>
              <a:t> (</a:t>
            </a:r>
            <a:r>
              <a:rPr lang="en-US" i="1" u="sng" dirty="0" err="1">
                <a:hlinkClick r:id="rId19"/>
              </a:rPr>
              <a:t>Панчићев</a:t>
            </a:r>
            <a:r>
              <a:rPr lang="en-US" i="1" u="sng" dirty="0">
                <a:hlinkClick r:id="rId19"/>
              </a:rPr>
              <a:t> </a:t>
            </a:r>
            <a:r>
              <a:rPr lang="en-US" i="1" u="sng" dirty="0" err="1">
                <a:hlinkClick r:id="rId19"/>
              </a:rPr>
              <a:t>врх</a:t>
            </a:r>
            <a:r>
              <a:rPr lang="en-US" dirty="0"/>
              <a:t>)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коме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налази</a:t>
            </a:r>
            <a:r>
              <a:rPr lang="en-US" dirty="0"/>
              <a:t> </a:t>
            </a:r>
            <a:r>
              <a:rPr lang="en-US" u="sng" dirty="0" err="1">
                <a:hlinkClick r:id="rId20" tooltip="Маузолеј"/>
              </a:rPr>
              <a:t>маузолеј</a:t>
            </a:r>
            <a:r>
              <a:rPr lang="en-US" dirty="0"/>
              <a:t> 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његовим</a:t>
            </a:r>
            <a:r>
              <a:rPr lang="en-US" dirty="0"/>
              <a:t> </a:t>
            </a:r>
            <a:r>
              <a:rPr lang="en-US" dirty="0" err="1"/>
              <a:t>посмртним</a:t>
            </a:r>
            <a:r>
              <a:rPr lang="en-US" dirty="0"/>
              <a:t> </a:t>
            </a:r>
            <a:r>
              <a:rPr lang="en-US" dirty="0" err="1"/>
              <a:t>остацима</a:t>
            </a:r>
            <a:r>
              <a:rPr lang="en-US" dirty="0"/>
              <a:t>. </a:t>
            </a:r>
            <a:r>
              <a:rPr lang="en-US" dirty="0" err="1"/>
              <a:t>Свој</a:t>
            </a:r>
            <a:r>
              <a:rPr lang="en-US" dirty="0"/>
              <a:t> </a:t>
            </a:r>
            <a:r>
              <a:rPr lang="en-US" dirty="0" err="1"/>
              <a:t>богати</a:t>
            </a:r>
            <a:r>
              <a:rPr lang="en-US" dirty="0"/>
              <a:t> </a:t>
            </a:r>
            <a:r>
              <a:rPr lang="en-US" dirty="0" err="1"/>
              <a:t>хербаријум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обогаћивао</a:t>
            </a:r>
            <a:r>
              <a:rPr lang="en-US" dirty="0"/>
              <a:t> </a:t>
            </a:r>
            <a:r>
              <a:rPr lang="en-US" dirty="0" err="1"/>
              <a:t>током</a:t>
            </a:r>
            <a:r>
              <a:rPr lang="en-US" dirty="0"/>
              <a:t> </a:t>
            </a:r>
            <a:r>
              <a:rPr lang="en-US" dirty="0" err="1"/>
              <a:t>читавог</a:t>
            </a:r>
            <a:r>
              <a:rPr lang="en-US" dirty="0"/>
              <a:t> </a:t>
            </a:r>
            <a:r>
              <a:rPr lang="en-US" dirty="0" err="1"/>
              <a:t>живота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, </a:t>
            </a:r>
            <a:r>
              <a:rPr lang="en-US" dirty="0" err="1"/>
              <a:t>према</a:t>
            </a:r>
            <a:r>
              <a:rPr lang="en-US" dirty="0"/>
              <a:t> </a:t>
            </a:r>
            <a:r>
              <a:rPr lang="en-US" dirty="0" err="1"/>
              <a:t>сопственим</a:t>
            </a:r>
            <a:r>
              <a:rPr lang="en-US" dirty="0"/>
              <a:t> </a:t>
            </a:r>
            <a:r>
              <a:rPr lang="en-US" dirty="0" err="1"/>
              <a:t>речима</a:t>
            </a:r>
            <a:r>
              <a:rPr lang="en-US" dirty="0"/>
              <a:t>, </a:t>
            </a:r>
            <a:r>
              <a:rPr lang="en-US" i="1" dirty="0" err="1"/>
              <a:t>од</a:t>
            </a:r>
            <a:r>
              <a:rPr lang="en-US" i="1" dirty="0"/>
              <a:t> </a:t>
            </a:r>
            <a:r>
              <a:rPr lang="en-US" i="1" dirty="0" err="1"/>
              <a:t>постанка</a:t>
            </a:r>
            <a:r>
              <a:rPr lang="en-US" i="1" dirty="0"/>
              <a:t> </a:t>
            </a:r>
            <a:r>
              <a:rPr lang="en-US" i="1" dirty="0" err="1"/>
              <a:t>њеног</a:t>
            </a:r>
            <a:r>
              <a:rPr lang="en-US" i="1" dirty="0"/>
              <a:t> </a:t>
            </a:r>
            <a:r>
              <a:rPr lang="en-US" i="1" dirty="0" err="1"/>
              <a:t>Србству</a:t>
            </a:r>
            <a:r>
              <a:rPr lang="en-US" i="1" dirty="0"/>
              <a:t> </a:t>
            </a:r>
            <a:r>
              <a:rPr lang="en-US" i="1" dirty="0" err="1"/>
              <a:t>наменио</a:t>
            </a:r>
            <a:r>
              <a:rPr lang="sr-Cyrl-RS" i="1" dirty="0"/>
              <a:t>.</a:t>
            </a:r>
            <a:endParaRPr lang="en-US" dirty="0"/>
          </a:p>
          <a:p>
            <a:pPr algn="just"/>
            <a:endParaRPr lang="en-US" dirty="0"/>
          </a:p>
        </p:txBody>
      </p:sp>
      <p:pic>
        <p:nvPicPr>
          <p:cNvPr id="6" name="Picture 5" descr="https://upload.wikimedia.org/wikipedia/commons/thumb/3/3c/Panc.JPG/220px-Panc.JPG"/>
          <p:cNvPicPr/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194" y="34861"/>
            <a:ext cx="2095500" cy="23686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94823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592" y="884596"/>
            <a:ext cx="10128502" cy="1303867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Познати</a:t>
            </a:r>
            <a:r>
              <a:rPr lang="en-US" dirty="0"/>
              <a:t> </a:t>
            </a:r>
            <a:r>
              <a:rPr lang="en-US" dirty="0" err="1"/>
              <a:t>лекари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br>
              <a:rPr lang="sr-Cyrl-RS" dirty="0"/>
            </a:br>
            <a:r>
              <a:rPr lang="sr-Cyrl-RS" dirty="0"/>
              <a:t>чланови</a:t>
            </a:r>
            <a:r>
              <a:rPr lang="en-US" dirty="0"/>
              <a:t> СЛД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err="1"/>
              <a:t>Младен</a:t>
            </a:r>
            <a:r>
              <a:rPr lang="en-US" b="1" dirty="0"/>
              <a:t> </a:t>
            </a:r>
            <a:r>
              <a:rPr lang="en-US" b="1" dirty="0" err="1"/>
              <a:t>Јанковић</a:t>
            </a:r>
            <a:r>
              <a:rPr lang="en-US" dirty="0"/>
              <a:t> (</a:t>
            </a:r>
            <a:r>
              <a:rPr lang="en-US" dirty="0" err="1">
                <a:hlinkClick r:id="rId2" tooltip="Кањижа"/>
              </a:rPr>
              <a:t>Кањижа</a:t>
            </a:r>
            <a:r>
              <a:rPr lang="en-US" dirty="0"/>
              <a:t>, </a:t>
            </a:r>
            <a:r>
              <a:rPr lang="en-US" dirty="0">
                <a:hlinkClick r:id="rId3" tooltip="1831"/>
              </a:rPr>
              <a:t>1831</a:t>
            </a:r>
            <a:r>
              <a:rPr lang="en-US" dirty="0"/>
              <a:t> — </a:t>
            </a:r>
            <a:r>
              <a:rPr lang="en-US" dirty="0">
                <a:hlinkClick r:id="rId4" tooltip="1885"/>
              </a:rPr>
              <a:t>1885</a:t>
            </a:r>
            <a:r>
              <a:rPr lang="en-US" dirty="0"/>
              <a:t>, </a:t>
            </a:r>
            <a:r>
              <a:rPr lang="en-US" dirty="0" err="1">
                <a:hlinkClick r:id="rId5" tooltip="Београд"/>
              </a:rPr>
              <a:t>Београд</a:t>
            </a:r>
            <a:r>
              <a:rPr lang="en-US" dirty="0"/>
              <a:t>)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српски</a:t>
            </a:r>
            <a:r>
              <a:rPr lang="en-US" dirty="0"/>
              <a:t> </a:t>
            </a:r>
            <a:r>
              <a:rPr lang="en-US" dirty="0" err="1">
                <a:hlinkClick r:id="rId6" tooltip="Пречани"/>
              </a:rPr>
              <a:t>пречанин</a:t>
            </a:r>
            <a:r>
              <a:rPr lang="en-US" dirty="0"/>
              <a:t>, </a:t>
            </a:r>
            <a:r>
              <a:rPr lang="en-US" dirty="0" err="1"/>
              <a:t>лекар</a:t>
            </a:r>
            <a:r>
              <a:rPr lang="en-US" dirty="0"/>
              <a:t>,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након</a:t>
            </a:r>
            <a:r>
              <a:rPr lang="en-US" dirty="0"/>
              <a:t> </a:t>
            </a:r>
            <a:r>
              <a:rPr lang="en-US" dirty="0" err="1"/>
              <a:t>преласка</a:t>
            </a:r>
            <a:r>
              <a:rPr lang="en-US" dirty="0"/>
              <a:t> у </a:t>
            </a:r>
            <a:r>
              <a:rPr lang="en-US" dirty="0" err="1">
                <a:hlinkClick r:id="rId7" tooltip="Кнежевина Србија"/>
              </a:rPr>
              <a:t>Кнежевину</a:t>
            </a:r>
            <a:r>
              <a:rPr lang="en-US" dirty="0">
                <a:hlinkClick r:id="rId7" tooltip="Кнежевина Србија"/>
              </a:rPr>
              <a:t> </a:t>
            </a:r>
            <a:r>
              <a:rPr lang="en-US" dirty="0" err="1">
                <a:hlinkClick r:id="rId7" tooltip="Кнежевина Србија"/>
              </a:rPr>
              <a:t>Србију</a:t>
            </a:r>
            <a:r>
              <a:rPr lang="en-US" dirty="0"/>
              <a:t>, </a:t>
            </a:r>
            <a:r>
              <a:rPr lang="en-US" dirty="0" err="1"/>
              <a:t>од</a:t>
            </a:r>
            <a:r>
              <a:rPr lang="en-US" dirty="0"/>
              <a:t> 1856 — 1865. </a:t>
            </a:r>
            <a:r>
              <a:rPr lang="en-US" dirty="0" err="1"/>
              <a:t>године</a:t>
            </a:r>
            <a:r>
              <a:rPr lang="en-US" dirty="0"/>
              <a:t> </a:t>
            </a:r>
            <a:r>
              <a:rPr lang="en-US" dirty="0" err="1"/>
              <a:t>био</a:t>
            </a:r>
            <a:r>
              <a:rPr lang="en-US" dirty="0"/>
              <a:t> </a:t>
            </a:r>
            <a:r>
              <a:rPr lang="en-US" dirty="0" err="1"/>
              <a:t>окружни</a:t>
            </a:r>
            <a:r>
              <a:rPr lang="en-US" dirty="0"/>
              <a:t> </a:t>
            </a:r>
            <a:r>
              <a:rPr lang="en-US" dirty="0" err="1"/>
              <a:t>физикус</a:t>
            </a:r>
            <a:r>
              <a:rPr lang="en-US" dirty="0"/>
              <a:t> у </a:t>
            </a:r>
            <a:r>
              <a:rPr lang="en-US" dirty="0" err="1"/>
              <a:t>Крушевцу</a:t>
            </a:r>
            <a:r>
              <a:rPr lang="en-US" dirty="0"/>
              <a:t>, </a:t>
            </a:r>
            <a:r>
              <a:rPr lang="en-US" dirty="0" err="1"/>
              <a:t>Јагодини</a:t>
            </a:r>
            <a:r>
              <a:rPr lang="en-US" dirty="0"/>
              <a:t>, </a:t>
            </a:r>
            <a:r>
              <a:rPr lang="en-US" dirty="0" err="1"/>
              <a:t>Крагујевцу</a:t>
            </a:r>
            <a:r>
              <a:rPr lang="en-US" dirty="0"/>
              <a:t>, а </a:t>
            </a:r>
            <a:r>
              <a:rPr lang="en-US" dirty="0" err="1"/>
              <a:t>од</a:t>
            </a:r>
            <a:r>
              <a:rPr lang="en-US" dirty="0"/>
              <a:t> 1865. </a:t>
            </a:r>
            <a:r>
              <a:rPr lang="en-US" dirty="0" err="1"/>
              <a:t>године</a:t>
            </a:r>
            <a:r>
              <a:rPr lang="en-US" dirty="0"/>
              <a:t> </a:t>
            </a:r>
            <a:r>
              <a:rPr lang="en-US" dirty="0" err="1"/>
              <a:t>физикус</a:t>
            </a:r>
            <a:r>
              <a:rPr lang="en-US" dirty="0"/>
              <a:t> </a:t>
            </a:r>
            <a:r>
              <a:rPr lang="en-US" dirty="0" err="1"/>
              <a:t>Управе</a:t>
            </a:r>
            <a:r>
              <a:rPr lang="en-US" dirty="0"/>
              <a:t> </a:t>
            </a:r>
            <a:r>
              <a:rPr lang="en-US" dirty="0" err="1"/>
              <a:t>града</a:t>
            </a:r>
            <a:r>
              <a:rPr lang="en-US" dirty="0"/>
              <a:t> </a:t>
            </a:r>
            <a:r>
              <a:rPr lang="en-US" dirty="0" err="1"/>
              <a:t>Београда</a:t>
            </a:r>
            <a:r>
              <a:rPr lang="en-US" dirty="0"/>
              <a:t> и </a:t>
            </a:r>
            <a:r>
              <a:rPr lang="en-US" dirty="0" err="1"/>
              <a:t>директор</a:t>
            </a:r>
            <a:r>
              <a:rPr lang="en-US" dirty="0"/>
              <a:t> </a:t>
            </a:r>
            <a:r>
              <a:rPr lang="en-US" dirty="0" err="1">
                <a:hlinkClick r:id="rId8" tooltip="Prva psihijatrijska ustanova u Kneževini Srbiji"/>
              </a:rPr>
              <a:t>Дома</a:t>
            </a:r>
            <a:r>
              <a:rPr lang="en-US" dirty="0">
                <a:hlinkClick r:id="rId8" tooltip="Prva psihijatrijska ustanova u Kneževini Srbiji"/>
              </a:rPr>
              <a:t> </a:t>
            </a:r>
            <a:r>
              <a:rPr lang="en-US" dirty="0" err="1">
                <a:hlinkClick r:id="rId8" tooltip="Prva psihijatrijska ustanova u Kneževini Srbiji"/>
              </a:rPr>
              <a:t>за</a:t>
            </a:r>
            <a:r>
              <a:rPr lang="en-US" dirty="0">
                <a:hlinkClick r:id="rId8" tooltip="Prva psihijatrijska ustanova u Kneževini Srbiji"/>
              </a:rPr>
              <a:t> с </a:t>
            </a:r>
            <a:r>
              <a:rPr lang="en-US" dirty="0" err="1">
                <a:hlinkClick r:id="rId8" tooltip="Prva psihijatrijska ustanova u Kneževini Srbiji"/>
              </a:rPr>
              <a:t>ума</a:t>
            </a:r>
            <a:r>
              <a:rPr lang="en-US" dirty="0">
                <a:hlinkClick r:id="rId8" tooltip="Prva psihijatrijska ustanova u Kneževini Srbiji"/>
              </a:rPr>
              <a:t> </a:t>
            </a:r>
            <a:r>
              <a:rPr lang="en-US" dirty="0" err="1">
                <a:hlinkClick r:id="rId8" tooltip="Prva psihijatrijska ustanova u Kneževini Srbiji"/>
              </a:rPr>
              <a:t>сишавше</a:t>
            </a:r>
            <a:r>
              <a:rPr lang="en-US" dirty="0"/>
              <a:t>, у </a:t>
            </a:r>
            <a:r>
              <a:rPr lang="en-US" dirty="0" err="1"/>
              <a:t>коме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рад</a:t>
            </a:r>
            <a:r>
              <a:rPr lang="en-US" dirty="0"/>
              <a:t> </a:t>
            </a:r>
            <a:r>
              <a:rPr lang="en-US" dirty="0" err="1"/>
              <a:t>организовао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модерним</a:t>
            </a:r>
            <a:r>
              <a:rPr lang="en-US" dirty="0"/>
              <a:t> </a:t>
            </a:r>
            <a:r>
              <a:rPr lang="en-US" dirty="0" err="1"/>
              <a:t>европским</a:t>
            </a:r>
            <a:r>
              <a:rPr lang="en-US" dirty="0"/>
              <a:t> </a:t>
            </a:r>
            <a:r>
              <a:rPr lang="en-US" dirty="0" err="1"/>
              <a:t>стандардима</a:t>
            </a:r>
            <a:r>
              <a:rPr lang="en-US" dirty="0"/>
              <a:t>. </a:t>
            </a:r>
            <a:r>
              <a:rPr lang="en-US" dirty="0" err="1"/>
              <a:t>Учесник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 </a:t>
            </a:r>
            <a:r>
              <a:rPr lang="en-US" dirty="0" err="1">
                <a:hlinkClick r:id="rId9" tooltip="Други српско-турски рат"/>
              </a:rPr>
              <a:t>Другог</a:t>
            </a:r>
            <a:r>
              <a:rPr lang="en-US" dirty="0">
                <a:hlinkClick r:id="rId9" tooltip="Други српско-турски рат"/>
              </a:rPr>
              <a:t> </a:t>
            </a:r>
            <a:r>
              <a:rPr lang="en-US" dirty="0" err="1">
                <a:hlinkClick r:id="rId9" tooltip="Други српско-турски рат"/>
              </a:rPr>
              <a:t>српско-турског</a:t>
            </a:r>
            <a:r>
              <a:rPr lang="en-US" dirty="0">
                <a:hlinkClick r:id="rId9" tooltip="Други српско-турски рат"/>
              </a:rPr>
              <a:t> </a:t>
            </a:r>
            <a:r>
              <a:rPr lang="en-US" dirty="0" err="1">
                <a:hlinkClick r:id="rId9" tooltip="Други српско-турски рат"/>
              </a:rPr>
              <a:t>рата</a:t>
            </a:r>
            <a:r>
              <a:rPr lang="en-US" dirty="0"/>
              <a:t>, </a:t>
            </a:r>
            <a:r>
              <a:rPr lang="en-US" dirty="0" err="1"/>
              <a:t>један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оснивача</a:t>
            </a:r>
            <a:r>
              <a:rPr lang="en-US" dirty="0"/>
              <a:t> и </a:t>
            </a:r>
            <a:r>
              <a:rPr lang="en-US" dirty="0" err="1"/>
              <a:t>вишегодишњи</a:t>
            </a:r>
            <a:r>
              <a:rPr lang="en-US" dirty="0"/>
              <a:t> (1873 — 1884) </a:t>
            </a:r>
            <a:r>
              <a:rPr lang="en-US" dirty="0" err="1"/>
              <a:t>председник</a:t>
            </a:r>
            <a:r>
              <a:rPr lang="en-US" dirty="0"/>
              <a:t> </a:t>
            </a:r>
            <a:r>
              <a:rPr lang="en-US" dirty="0" err="1">
                <a:hlinkClick r:id="rId10" tooltip="Српско лекарско друштво"/>
              </a:rPr>
              <a:t>Српског</a:t>
            </a:r>
            <a:r>
              <a:rPr lang="en-US" dirty="0">
                <a:hlinkClick r:id="rId10" tooltip="Српско лекарско друштво"/>
              </a:rPr>
              <a:t> </a:t>
            </a:r>
            <a:r>
              <a:rPr lang="en-US" dirty="0" err="1">
                <a:hlinkClick r:id="rId10" tooltip="Српско лекарско друштво"/>
              </a:rPr>
              <a:t>лекарског</a:t>
            </a:r>
            <a:r>
              <a:rPr lang="en-US" dirty="0">
                <a:hlinkClick r:id="rId10" tooltip="Српско лекарско друштво"/>
              </a:rPr>
              <a:t> </a:t>
            </a:r>
            <a:r>
              <a:rPr lang="en-US" dirty="0" err="1">
                <a:hlinkClick r:id="rId10" tooltip="Српско лекарско друштво"/>
              </a:rPr>
              <a:t>друштва</a:t>
            </a:r>
            <a:r>
              <a:rPr lang="en-US" dirty="0"/>
              <a:t>.</a:t>
            </a:r>
          </a:p>
          <a:p>
            <a:pPr algn="just"/>
            <a:endParaRPr lang="en-US" dirty="0"/>
          </a:p>
        </p:txBody>
      </p:sp>
      <p:pic>
        <p:nvPicPr>
          <p:cNvPr id="5" name="Picture 4" descr="https://upload.wikimedia.org/wikipedia/commons/thumb/b/b5/Mladen_Jankovi%C4%87.jpg/220px-Mladen_Jankovi%C4%87.jpg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6810" y="182880"/>
            <a:ext cx="2095500" cy="21846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88807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idx="1"/>
          </p:nvPr>
        </p:nvSpPr>
        <p:spPr>
          <a:xfrm>
            <a:off x="1919288" y="13414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ХВАЛА НА ПАЖЊИ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077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938784"/>
            <a:ext cx="9601196" cy="493708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/>
              <a:t>Ево</a:t>
            </a:r>
            <a:r>
              <a:rPr lang="en-US" dirty="0"/>
              <a:t> </a:t>
            </a:r>
            <a:r>
              <a:rPr lang="en-US" dirty="0" err="1"/>
              <a:t>како</a:t>
            </a:r>
            <a:r>
              <a:rPr lang="en-US" dirty="0"/>
              <a:t> у </a:t>
            </a:r>
            <a:r>
              <a:rPr lang="en-US" dirty="0" err="1"/>
              <a:t>својим</a:t>
            </a:r>
            <a:r>
              <a:rPr lang="en-US" dirty="0"/>
              <a:t> </a:t>
            </a:r>
            <a:r>
              <a:rPr lang="en-US" dirty="0" err="1"/>
              <a:t>сећањима</a:t>
            </a:r>
            <a:r>
              <a:rPr lang="en-US" dirty="0"/>
              <a:t>, </a:t>
            </a:r>
            <a:r>
              <a:rPr lang="en-US" dirty="0" err="1"/>
              <a:t>седам</a:t>
            </a:r>
            <a:r>
              <a:rPr lang="en-US" dirty="0"/>
              <a:t> </a:t>
            </a:r>
            <a:r>
              <a:rPr lang="en-US" dirty="0" err="1"/>
              <a:t>година</a:t>
            </a:r>
            <a:r>
              <a:rPr lang="en-US" dirty="0"/>
              <a:t> </a:t>
            </a:r>
            <a:r>
              <a:rPr lang="en-US" dirty="0" err="1"/>
              <a:t>касније</a:t>
            </a:r>
            <a:r>
              <a:rPr lang="en-US" dirty="0"/>
              <a:t>, </a:t>
            </a:r>
            <a:r>
              <a:rPr lang="en-US" dirty="0" err="1"/>
              <a:t>др</a:t>
            </a:r>
            <a:r>
              <a:rPr lang="en-US" dirty="0"/>
              <a:t> В. </a:t>
            </a:r>
            <a:r>
              <a:rPr lang="en-US" dirty="0" err="1"/>
              <a:t>Ђорђевић</a:t>
            </a:r>
            <a:r>
              <a:rPr lang="en-US" dirty="0"/>
              <a:t> </a:t>
            </a:r>
            <a:r>
              <a:rPr lang="en-US" dirty="0" err="1"/>
              <a:t>описује</a:t>
            </a:r>
            <a:r>
              <a:rPr lang="en-US" dirty="0"/>
              <a:t> </a:t>
            </a:r>
            <a:r>
              <a:rPr lang="en-US" dirty="0" err="1"/>
              <a:t>настанак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 (СЛД) :</a:t>
            </a:r>
          </a:p>
          <a:p>
            <a:pPr algn="just"/>
            <a:r>
              <a:rPr lang="en-US" dirty="0"/>
              <a:t>»</a:t>
            </a:r>
            <a:r>
              <a:rPr lang="en-US" dirty="0" err="1"/>
              <a:t>Када</a:t>
            </a:r>
            <a:r>
              <a:rPr lang="en-US" dirty="0"/>
              <a:t> </a:t>
            </a:r>
            <a:r>
              <a:rPr lang="en-US" dirty="0" err="1"/>
              <a:t>сам</a:t>
            </a:r>
            <a:r>
              <a:rPr lang="en-US" dirty="0"/>
              <a:t> у </a:t>
            </a:r>
            <a:r>
              <a:rPr lang="en-US" dirty="0" err="1"/>
              <a:t>почетку</a:t>
            </a:r>
            <a:r>
              <a:rPr lang="en-US" dirty="0"/>
              <a:t> 1872. </a:t>
            </a:r>
            <a:r>
              <a:rPr lang="en-US" dirty="0" err="1"/>
              <a:t>године</a:t>
            </a:r>
            <a:r>
              <a:rPr lang="en-US" dirty="0"/>
              <a:t> </a:t>
            </a:r>
            <a:r>
              <a:rPr lang="en-US" dirty="0" err="1"/>
              <a:t>започео</a:t>
            </a:r>
            <a:r>
              <a:rPr lang="en-US" dirty="0"/>
              <a:t> </a:t>
            </a:r>
            <a:r>
              <a:rPr lang="en-US" dirty="0" err="1"/>
              <a:t>замисао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 </a:t>
            </a:r>
            <a:r>
              <a:rPr lang="en-US" dirty="0" err="1"/>
              <a:t>оснује</a:t>
            </a:r>
            <a:r>
              <a:rPr lang="en-US" dirty="0"/>
              <a:t> </a:t>
            </a:r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 и </a:t>
            </a:r>
            <a:r>
              <a:rPr lang="en-US" dirty="0" err="1"/>
              <a:t>кад</a:t>
            </a:r>
            <a:r>
              <a:rPr lang="en-US" dirty="0"/>
              <a:t> </a:t>
            </a:r>
            <a:r>
              <a:rPr lang="en-US" dirty="0" err="1"/>
              <a:t>сам</a:t>
            </a:r>
            <a:r>
              <a:rPr lang="en-US" dirty="0"/>
              <a:t>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саопштио</a:t>
            </a:r>
            <a:r>
              <a:rPr lang="en-US" dirty="0"/>
              <a:t> </a:t>
            </a:r>
            <a:r>
              <a:rPr lang="en-US" dirty="0" err="1"/>
              <a:t>пок</a:t>
            </a:r>
            <a:r>
              <a:rPr lang="en-US" dirty="0"/>
              <a:t>, </a:t>
            </a:r>
            <a:r>
              <a:rPr lang="en-US" dirty="0" err="1"/>
              <a:t>др</a:t>
            </a:r>
            <a:r>
              <a:rPr lang="en-US" dirty="0"/>
              <a:t> </a:t>
            </a:r>
            <a:r>
              <a:rPr lang="en-US" dirty="0" err="1"/>
              <a:t>Петру</a:t>
            </a:r>
            <a:r>
              <a:rPr lang="en-US" dirty="0"/>
              <a:t> </a:t>
            </a:r>
            <a:r>
              <a:rPr lang="en-US" dirty="0" err="1"/>
              <a:t>Остојићу</a:t>
            </a:r>
            <a:r>
              <a:rPr lang="en-US" dirty="0"/>
              <a:t>, </a:t>
            </a:r>
            <a:r>
              <a:rPr lang="en-US" dirty="0" err="1"/>
              <a:t>он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одмах</a:t>
            </a:r>
            <a:r>
              <a:rPr lang="en-US" dirty="0"/>
              <a:t> </a:t>
            </a:r>
            <a:r>
              <a:rPr lang="en-US" dirty="0" err="1"/>
              <a:t>пристао</a:t>
            </a:r>
            <a:r>
              <a:rPr lang="en-US" dirty="0"/>
              <a:t>.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обојица</a:t>
            </a:r>
            <a:r>
              <a:rPr lang="en-US" dirty="0"/>
              <a:t> </a:t>
            </a:r>
            <a:r>
              <a:rPr lang="en-US" dirty="0" err="1"/>
              <a:t>смо</a:t>
            </a:r>
            <a:r>
              <a:rPr lang="en-US" dirty="0"/>
              <a:t> </a:t>
            </a:r>
            <a:r>
              <a:rPr lang="en-US" dirty="0" err="1"/>
              <a:t>морали</a:t>
            </a:r>
            <a:r>
              <a:rPr lang="en-US" dirty="0"/>
              <a:t> </a:t>
            </a:r>
            <a:r>
              <a:rPr lang="en-US" dirty="0" err="1"/>
              <a:t>признати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мисао</a:t>
            </a:r>
            <a:r>
              <a:rPr lang="en-US" dirty="0"/>
              <a:t> </a:t>
            </a:r>
            <a:r>
              <a:rPr lang="en-US" dirty="0" err="1"/>
              <a:t>неће</a:t>
            </a:r>
            <a:r>
              <a:rPr lang="en-US" dirty="0"/>
              <a:t> </a:t>
            </a:r>
            <a:r>
              <a:rPr lang="en-US" dirty="0" err="1"/>
              <a:t>моћи</a:t>
            </a:r>
            <a:r>
              <a:rPr lang="en-US" dirty="0"/>
              <a:t> </a:t>
            </a:r>
            <a:r>
              <a:rPr lang="en-US" dirty="0" err="1"/>
              <a:t>лако</a:t>
            </a:r>
            <a:r>
              <a:rPr lang="en-US" dirty="0"/>
              <a:t> </a:t>
            </a:r>
            <a:r>
              <a:rPr lang="en-US" dirty="0" err="1"/>
              <a:t>остварити</a:t>
            </a:r>
            <a:r>
              <a:rPr lang="en-US" dirty="0"/>
              <a:t>. И </a:t>
            </a:r>
            <a:r>
              <a:rPr lang="en-US" dirty="0" err="1"/>
              <a:t>смо</a:t>
            </a:r>
            <a:r>
              <a:rPr lang="en-US" dirty="0"/>
              <a:t> </a:t>
            </a:r>
            <a:r>
              <a:rPr lang="en-US" dirty="0" err="1"/>
              <a:t>знали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поједине</a:t>
            </a:r>
            <a:r>
              <a:rPr lang="en-US" dirty="0"/>
              <a:t> </a:t>
            </a:r>
            <a:r>
              <a:rPr lang="en-US" dirty="0" err="1"/>
              <a:t>колеге</a:t>
            </a:r>
            <a:r>
              <a:rPr lang="en-US" dirty="0"/>
              <a:t>, </a:t>
            </a:r>
            <a:r>
              <a:rPr lang="en-US" dirty="0" err="1"/>
              <a:t>далеко</a:t>
            </a:r>
            <a:r>
              <a:rPr lang="en-US" dirty="0"/>
              <a:t> </a:t>
            </a:r>
            <a:r>
              <a:rPr lang="en-US" dirty="0" err="1"/>
              <a:t>пре</a:t>
            </a:r>
            <a:r>
              <a:rPr lang="en-US" dirty="0"/>
              <a:t> </a:t>
            </a:r>
            <a:r>
              <a:rPr lang="en-US" dirty="0" err="1"/>
              <a:t>нас</a:t>
            </a:r>
            <a:r>
              <a:rPr lang="en-US" dirty="0"/>
              <a:t>, </a:t>
            </a:r>
            <a:r>
              <a:rPr lang="en-US" dirty="0" err="1"/>
              <a:t>неколико</a:t>
            </a:r>
            <a:r>
              <a:rPr lang="en-US" dirty="0"/>
              <a:t> </a:t>
            </a:r>
            <a:r>
              <a:rPr lang="en-US" dirty="0" err="1"/>
              <a:t>пута</a:t>
            </a:r>
            <a:r>
              <a:rPr lang="en-US" dirty="0"/>
              <a:t> </a:t>
            </a:r>
            <a:r>
              <a:rPr lang="en-US" dirty="0" err="1"/>
              <a:t>покушавале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оснују</a:t>
            </a:r>
            <a:r>
              <a:rPr lang="en-US" dirty="0"/>
              <a:t> </a:t>
            </a:r>
            <a:r>
              <a:rPr lang="en-US" dirty="0" err="1"/>
              <a:t>овакво</a:t>
            </a:r>
            <a:r>
              <a:rPr lang="en-US" dirty="0"/>
              <a:t> </a:t>
            </a:r>
            <a:r>
              <a:rPr lang="en-US" dirty="0" err="1"/>
              <a:t>удружење</a:t>
            </a:r>
            <a:r>
              <a:rPr lang="en-US" dirty="0"/>
              <a:t> и </a:t>
            </a:r>
            <a:r>
              <a:rPr lang="en-US" dirty="0" err="1"/>
              <a:t>свагда</a:t>
            </a:r>
            <a:r>
              <a:rPr lang="en-US" dirty="0"/>
              <a:t> </a:t>
            </a:r>
            <a:r>
              <a:rPr lang="en-US" dirty="0" err="1"/>
              <a:t>без</a:t>
            </a:r>
            <a:r>
              <a:rPr lang="en-US" dirty="0"/>
              <a:t> </a:t>
            </a:r>
            <a:r>
              <a:rPr lang="en-US" dirty="0" err="1"/>
              <a:t>успеха</a:t>
            </a:r>
            <a:r>
              <a:rPr lang="en-US" dirty="0"/>
              <a:t>.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нас</a:t>
            </a:r>
            <a:r>
              <a:rPr lang="en-US" dirty="0"/>
              <a:t> </a:t>
            </a:r>
            <a:r>
              <a:rPr lang="en-US" dirty="0" err="1"/>
              <a:t>младе</a:t>
            </a:r>
            <a:r>
              <a:rPr lang="en-US" dirty="0"/>
              <a:t> и </a:t>
            </a:r>
            <a:r>
              <a:rPr lang="en-US" dirty="0" err="1"/>
              <a:t>одушевљене</a:t>
            </a:r>
            <a:r>
              <a:rPr lang="en-US" dirty="0"/>
              <a:t>, </a:t>
            </a:r>
            <a:r>
              <a:rPr lang="en-US" dirty="0" err="1"/>
              <a:t>какви</a:t>
            </a:r>
            <a:r>
              <a:rPr lang="en-US" dirty="0"/>
              <a:t> </a:t>
            </a:r>
            <a:r>
              <a:rPr lang="en-US" dirty="0" err="1"/>
              <a:t>смо</a:t>
            </a:r>
            <a:r>
              <a:rPr lang="en-US" dirty="0"/>
              <a:t> </a:t>
            </a:r>
            <a:r>
              <a:rPr lang="en-US" dirty="0" err="1"/>
              <a:t>били</a:t>
            </a:r>
            <a:r>
              <a:rPr lang="en-US" dirty="0"/>
              <a:t>,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није</a:t>
            </a:r>
            <a:r>
              <a:rPr lang="en-US" dirty="0"/>
              <a:t> </a:t>
            </a:r>
            <a:r>
              <a:rPr lang="en-US" dirty="0" err="1"/>
              <a:t>могло</a:t>
            </a:r>
            <a:r>
              <a:rPr lang="en-US" dirty="0"/>
              <a:t> </a:t>
            </a:r>
            <a:r>
              <a:rPr lang="en-US" dirty="0" err="1"/>
              <a:t>декуражити</a:t>
            </a:r>
            <a:r>
              <a:rPr lang="en-US" dirty="0"/>
              <a:t>. </a:t>
            </a:r>
            <a:r>
              <a:rPr lang="en-US" dirty="0" err="1"/>
              <a:t>Задобивши</a:t>
            </a:r>
            <a:r>
              <a:rPr lang="en-US" dirty="0"/>
              <a:t> </a:t>
            </a:r>
            <a:r>
              <a:rPr lang="en-US" dirty="0" err="1"/>
              <a:t>пристанак</a:t>
            </a:r>
            <a:r>
              <a:rPr lang="en-US" dirty="0"/>
              <a:t> </a:t>
            </a:r>
            <a:r>
              <a:rPr lang="en-US" dirty="0" err="1"/>
              <a:t>још</a:t>
            </a:r>
            <a:r>
              <a:rPr lang="en-US" dirty="0"/>
              <a:t> </a:t>
            </a:r>
            <a:r>
              <a:rPr lang="en-US" dirty="0" err="1"/>
              <a:t>једног</a:t>
            </a:r>
            <a:r>
              <a:rPr lang="en-US" dirty="0"/>
              <a:t> </a:t>
            </a:r>
            <a:r>
              <a:rPr lang="en-US" dirty="0" err="1"/>
              <a:t>колеге</a:t>
            </a:r>
            <a:r>
              <a:rPr lang="en-US" dirty="0"/>
              <a:t> </a:t>
            </a:r>
            <a:r>
              <a:rPr lang="en-US" dirty="0" err="1"/>
              <a:t>Србина</a:t>
            </a:r>
            <a:r>
              <a:rPr lang="en-US" dirty="0"/>
              <a:t> </a:t>
            </a:r>
            <a:r>
              <a:rPr lang="en-US" dirty="0" err="1"/>
              <a:t>пок</a:t>
            </a:r>
            <a:r>
              <a:rPr lang="en-US" dirty="0"/>
              <a:t>. </a:t>
            </a:r>
            <a:r>
              <a:rPr lang="en-US" dirty="0" err="1"/>
              <a:t>др</a:t>
            </a:r>
            <a:r>
              <a:rPr lang="en-US" dirty="0"/>
              <a:t> </a:t>
            </a:r>
            <a:r>
              <a:rPr lang="en-US" dirty="0" err="1"/>
              <a:t>Саве</a:t>
            </a:r>
            <a:r>
              <a:rPr lang="en-US" dirty="0"/>
              <a:t> </a:t>
            </a:r>
            <a:r>
              <a:rPr lang="en-US" dirty="0" err="1"/>
              <a:t>Петровића</a:t>
            </a:r>
            <a:r>
              <a:rPr lang="en-US" dirty="0"/>
              <a:t>,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чудите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истичем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Србије</a:t>
            </a:r>
            <a:r>
              <a:rPr lang="en-US" dirty="0"/>
              <a:t>, </a:t>
            </a:r>
            <a:r>
              <a:rPr lang="en-US" dirty="0" err="1"/>
              <a:t>јер</a:t>
            </a:r>
            <a:r>
              <a:rPr lang="en-US" dirty="0"/>
              <a:t> </a:t>
            </a:r>
            <a:r>
              <a:rPr lang="en-US" dirty="0" err="1"/>
              <a:t>Срба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било</a:t>
            </a:r>
            <a:r>
              <a:rPr lang="en-US" dirty="0"/>
              <a:t> </a:t>
            </a:r>
            <a:r>
              <a:rPr lang="en-US" dirty="0" err="1"/>
              <a:t>толико</a:t>
            </a:r>
            <a:r>
              <a:rPr lang="en-US" dirty="0"/>
              <a:t> </a:t>
            </a:r>
            <a:r>
              <a:rPr lang="en-US" dirty="0" err="1"/>
              <a:t>мало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прсте</a:t>
            </a:r>
            <a:r>
              <a:rPr lang="en-US" dirty="0"/>
              <a:t> </a:t>
            </a:r>
            <a:r>
              <a:rPr lang="en-US" dirty="0" err="1"/>
              <a:t>могли</a:t>
            </a:r>
            <a:r>
              <a:rPr lang="en-US" dirty="0"/>
              <a:t> </a:t>
            </a:r>
            <a:r>
              <a:rPr lang="en-US" dirty="0" err="1"/>
              <a:t>избројати</a:t>
            </a:r>
            <a:r>
              <a:rPr lang="en-US" dirty="0"/>
              <a:t>, а </a:t>
            </a:r>
            <a:r>
              <a:rPr lang="en-US" dirty="0" err="1"/>
              <a:t>окружени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стране</a:t>
            </a:r>
            <a:r>
              <a:rPr lang="en-US" dirty="0"/>
              <a:t> </a:t>
            </a:r>
            <a:r>
              <a:rPr lang="en-US" dirty="0" err="1"/>
              <a:t>нашег</a:t>
            </a:r>
            <a:r>
              <a:rPr lang="en-US" dirty="0"/>
              <a:t> </a:t>
            </a:r>
            <a:r>
              <a:rPr lang="en-US" dirty="0" err="1"/>
              <a:t>учитеља</a:t>
            </a:r>
            <a:r>
              <a:rPr lang="en-US" dirty="0"/>
              <a:t> и </a:t>
            </a:r>
            <a:r>
              <a:rPr lang="en-US" dirty="0" err="1"/>
              <a:t>нестора</a:t>
            </a:r>
            <a:r>
              <a:rPr lang="en-US" dirty="0"/>
              <a:t> </a:t>
            </a:r>
            <a:r>
              <a:rPr lang="en-US" dirty="0" err="1"/>
              <a:t>српске</a:t>
            </a:r>
            <a:r>
              <a:rPr lang="en-US" dirty="0"/>
              <a:t> </a:t>
            </a:r>
            <a:r>
              <a:rPr lang="en-US" dirty="0" err="1"/>
              <a:t>Јестраственице</a:t>
            </a:r>
            <a:r>
              <a:rPr lang="en-US" dirty="0"/>
              <a:t> </a:t>
            </a:r>
            <a:r>
              <a:rPr lang="en-US" dirty="0" err="1"/>
              <a:t>др</a:t>
            </a:r>
            <a:r>
              <a:rPr lang="en-US" dirty="0"/>
              <a:t> </a:t>
            </a:r>
            <a:r>
              <a:rPr lang="en-US" dirty="0" err="1"/>
              <a:t>Јосипа</a:t>
            </a:r>
            <a:r>
              <a:rPr lang="en-US" dirty="0"/>
              <a:t> </a:t>
            </a:r>
            <a:r>
              <a:rPr lang="en-US" dirty="0" err="1"/>
              <a:t>Панчића</a:t>
            </a:r>
            <a:r>
              <a:rPr lang="en-US" dirty="0"/>
              <a:t>, </a:t>
            </a:r>
            <a:r>
              <a:rPr lang="en-US" dirty="0" err="1"/>
              <a:t>ми</a:t>
            </a:r>
            <a:r>
              <a:rPr lang="en-US" dirty="0"/>
              <a:t> </a:t>
            </a:r>
            <a:r>
              <a:rPr lang="en-US" dirty="0" err="1"/>
              <a:t>нисмо</a:t>
            </a:r>
            <a:r>
              <a:rPr lang="en-US" dirty="0"/>
              <a:t> </a:t>
            </a:r>
            <a:r>
              <a:rPr lang="en-US" dirty="0" err="1"/>
              <a:t>престали</a:t>
            </a:r>
            <a:r>
              <a:rPr lang="en-US" dirty="0"/>
              <a:t> </a:t>
            </a:r>
            <a:r>
              <a:rPr lang="en-US" dirty="0" err="1"/>
              <a:t>агитовати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оснивање</a:t>
            </a:r>
            <a:r>
              <a:rPr lang="en-US" dirty="0"/>
              <a:t> СЛД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дотле</a:t>
            </a:r>
            <a:r>
              <a:rPr lang="en-US" dirty="0"/>
              <a:t> </a:t>
            </a:r>
            <a:r>
              <a:rPr lang="en-US" dirty="0" err="1"/>
              <a:t>док</a:t>
            </a:r>
            <a:r>
              <a:rPr lang="en-US" dirty="0"/>
              <a:t> </a:t>
            </a:r>
            <a:r>
              <a:rPr lang="en-US" dirty="0" err="1"/>
              <a:t>нисмо</a:t>
            </a:r>
            <a:r>
              <a:rPr lang="en-US" dirty="0"/>
              <a:t> </a:t>
            </a:r>
            <a:r>
              <a:rPr lang="en-US" dirty="0" err="1"/>
              <a:t>успели</a:t>
            </a:r>
            <a:r>
              <a:rPr lang="en-US" dirty="0"/>
              <a:t>. И </a:t>
            </a:r>
            <a:r>
              <a:rPr lang="en-US" dirty="0" err="1"/>
              <a:t>тако</a:t>
            </a:r>
            <a:r>
              <a:rPr lang="en-US" dirty="0"/>
              <a:t> 22. </a:t>
            </a:r>
            <a:r>
              <a:rPr lang="en-US" dirty="0" err="1"/>
              <a:t>априла</a:t>
            </a:r>
            <a:r>
              <a:rPr lang="en-US" dirty="0"/>
              <a:t>. 1872. </a:t>
            </a:r>
            <a:r>
              <a:rPr lang="en-US" dirty="0" err="1"/>
              <a:t>године</a:t>
            </a:r>
            <a:r>
              <a:rPr lang="en-US" dirty="0"/>
              <a:t> </a:t>
            </a:r>
            <a:r>
              <a:rPr lang="en-US" dirty="0" err="1"/>
              <a:t>искуписмо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пет</a:t>
            </a:r>
            <a:r>
              <a:rPr lang="en-US" dirty="0"/>
              <a:t> </a:t>
            </a:r>
            <a:r>
              <a:rPr lang="en-US" dirty="0" err="1"/>
              <a:t>Срба</a:t>
            </a:r>
            <a:r>
              <a:rPr lang="en-US" dirty="0"/>
              <a:t>, </a:t>
            </a:r>
            <a:r>
              <a:rPr lang="en-US" dirty="0" err="1"/>
              <a:t>три</a:t>
            </a:r>
            <a:r>
              <a:rPr lang="en-US" dirty="0"/>
              <a:t> </a:t>
            </a:r>
            <a:r>
              <a:rPr lang="en-US" dirty="0" err="1"/>
              <a:t>Чеха</a:t>
            </a:r>
            <a:r>
              <a:rPr lang="en-US" dirty="0"/>
              <a:t>, </a:t>
            </a:r>
            <a:r>
              <a:rPr lang="en-US" dirty="0" err="1"/>
              <a:t>два</a:t>
            </a:r>
            <a:r>
              <a:rPr lang="en-US" dirty="0"/>
              <a:t> </a:t>
            </a:r>
            <a:r>
              <a:rPr lang="en-US" dirty="0" err="1"/>
              <a:t>Пољака</a:t>
            </a:r>
            <a:r>
              <a:rPr lang="en-US" dirty="0"/>
              <a:t>, </a:t>
            </a:r>
            <a:r>
              <a:rPr lang="en-US" dirty="0" err="1"/>
              <a:t>три</a:t>
            </a:r>
            <a:r>
              <a:rPr lang="en-US" dirty="0"/>
              <a:t> </a:t>
            </a:r>
            <a:r>
              <a:rPr lang="en-US" dirty="0" err="1"/>
              <a:t>Немца</a:t>
            </a:r>
            <a:r>
              <a:rPr lang="en-US" dirty="0"/>
              <a:t> и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један</a:t>
            </a:r>
            <a:r>
              <a:rPr lang="en-US" dirty="0"/>
              <a:t> </a:t>
            </a:r>
            <a:r>
              <a:rPr lang="en-US" dirty="0" err="1"/>
              <a:t>Грк</a:t>
            </a:r>
            <a:r>
              <a:rPr lang="en-US" dirty="0"/>
              <a:t> и </a:t>
            </a:r>
            <a:r>
              <a:rPr lang="en-US" dirty="0" err="1"/>
              <a:t>Словак</a:t>
            </a:r>
            <a:r>
              <a:rPr lang="en-US" dirty="0"/>
              <a:t>, </a:t>
            </a:r>
            <a:r>
              <a:rPr lang="en-US" dirty="0" err="1"/>
              <a:t>дебатовасмо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ли</a:t>
            </a:r>
            <a:r>
              <a:rPr lang="en-US" dirty="0"/>
              <a:t> </a:t>
            </a:r>
            <a:r>
              <a:rPr lang="en-US" dirty="0" err="1"/>
              <a:t>можемо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оснујемо</a:t>
            </a:r>
            <a:r>
              <a:rPr lang="en-US" dirty="0"/>
              <a:t> </a:t>
            </a:r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...«.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519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На</a:t>
            </a:r>
            <a:r>
              <a:rPr lang="en-US" dirty="0"/>
              <a:t> 47. </a:t>
            </a:r>
            <a:r>
              <a:rPr lang="en-US" dirty="0" err="1"/>
              <a:t>Главном</a:t>
            </a:r>
            <a:r>
              <a:rPr lang="en-US" dirty="0"/>
              <a:t> </a:t>
            </a:r>
            <a:r>
              <a:rPr lang="en-US" dirty="0" err="1"/>
              <a:t>годишњем</a:t>
            </a:r>
            <a:r>
              <a:rPr lang="en-US" dirty="0"/>
              <a:t> </a:t>
            </a:r>
            <a:r>
              <a:rPr lang="en-US" dirty="0" err="1"/>
              <a:t>скупу</a:t>
            </a:r>
            <a:r>
              <a:rPr lang="en-US" dirty="0"/>
              <a:t> </a:t>
            </a:r>
            <a:r>
              <a:rPr lang="en-US" dirty="0" err="1"/>
              <a:t>одржаном</a:t>
            </a:r>
            <a:r>
              <a:rPr lang="en-US" dirty="0"/>
              <a:t> 1926. </a:t>
            </a:r>
            <a:r>
              <a:rPr lang="en-US" dirty="0" err="1"/>
              <a:t>године</a:t>
            </a:r>
            <a:r>
              <a:rPr lang="en-US" dirty="0"/>
              <a:t> СЛД </a:t>
            </a:r>
            <a:r>
              <a:rPr lang="en-US" dirty="0" err="1"/>
              <a:t>усвојило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предлог</a:t>
            </a:r>
            <a:r>
              <a:rPr lang="en-US" dirty="0"/>
              <a:t> </a:t>
            </a:r>
            <a:r>
              <a:rPr lang="en-US" dirty="0" err="1"/>
              <a:t>др</a:t>
            </a:r>
            <a:r>
              <a:rPr lang="en-US" dirty="0"/>
              <a:t> </a:t>
            </a:r>
            <a:r>
              <a:rPr lang="en-US" dirty="0" err="1"/>
              <a:t>Ане</a:t>
            </a:r>
            <a:r>
              <a:rPr lang="en-US" dirty="0"/>
              <a:t> </a:t>
            </a:r>
            <a:r>
              <a:rPr lang="en-US" dirty="0" err="1"/>
              <a:t>Бркић</a:t>
            </a:r>
            <a:r>
              <a:rPr lang="en-US" dirty="0"/>
              <a:t> </a:t>
            </a:r>
            <a:r>
              <a:rPr lang="en-US" dirty="0" err="1"/>
              <a:t>Mилијанoвић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у </a:t>
            </a:r>
            <a:r>
              <a:rPr lang="en-US" dirty="0" err="1"/>
              <a:t>Управном</a:t>
            </a:r>
            <a:r>
              <a:rPr lang="en-US" dirty="0"/>
              <a:t> </a:t>
            </a:r>
            <a:r>
              <a:rPr lang="en-US" dirty="0" err="1"/>
              <a:t>одбору</a:t>
            </a:r>
            <a:r>
              <a:rPr lang="en-US" dirty="0"/>
              <a:t> </a:t>
            </a:r>
            <a:r>
              <a:rPr lang="en-US" dirty="0" err="1"/>
              <a:t>убудуће</a:t>
            </a:r>
            <a:r>
              <a:rPr lang="en-US" dirty="0"/>
              <a:t> </a:t>
            </a:r>
            <a:r>
              <a:rPr lang="en-US" dirty="0" err="1"/>
              <a:t>буде</a:t>
            </a:r>
            <a:r>
              <a:rPr lang="en-US" dirty="0"/>
              <a:t> и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једна</a:t>
            </a:r>
            <a:r>
              <a:rPr lang="en-US" dirty="0"/>
              <a:t> </a:t>
            </a:r>
            <a:r>
              <a:rPr lang="en-US" dirty="0" err="1"/>
              <a:t>жена</a:t>
            </a:r>
            <a:r>
              <a:rPr lang="en-US" dirty="0"/>
              <a:t> </a:t>
            </a:r>
            <a:r>
              <a:rPr lang="en-US" dirty="0" err="1"/>
              <a:t>лекар</a:t>
            </a:r>
            <a:r>
              <a:rPr lang="en-US" dirty="0"/>
              <a:t>.</a:t>
            </a:r>
          </a:p>
          <a:p>
            <a:pPr algn="just"/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постојање</a:t>
            </a:r>
            <a:r>
              <a:rPr lang="en-US" dirty="0"/>
              <a:t> и </a:t>
            </a:r>
            <a:r>
              <a:rPr lang="en-US" dirty="0" err="1"/>
              <a:t>рад</a:t>
            </a:r>
            <a:r>
              <a:rPr lang="en-US" dirty="0"/>
              <a:t> </a:t>
            </a:r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, и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окупљених</a:t>
            </a:r>
            <a:r>
              <a:rPr lang="en-US" dirty="0"/>
              <a:t> </a:t>
            </a:r>
            <a:r>
              <a:rPr lang="en-US" dirty="0" err="1"/>
              <a:t>око</a:t>
            </a:r>
            <a:r>
              <a:rPr lang="en-US" dirty="0"/>
              <a:t> </a:t>
            </a:r>
            <a:r>
              <a:rPr lang="en-US" dirty="0" err="1"/>
              <a:t>њега</a:t>
            </a:r>
            <a:r>
              <a:rPr lang="en-US" dirty="0"/>
              <a:t>, </a:t>
            </a:r>
            <a:r>
              <a:rPr lang="en-US" dirty="0" err="1"/>
              <a:t>везана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појава</a:t>
            </a:r>
            <a:r>
              <a:rPr lang="en-US" dirty="0"/>
              <a:t> </a:t>
            </a:r>
            <a:r>
              <a:rPr lang="en-US" dirty="0" err="1"/>
              <a:t>неколико</a:t>
            </a:r>
            <a:r>
              <a:rPr lang="en-US" dirty="0"/>
              <a:t> </a:t>
            </a:r>
            <a:r>
              <a:rPr lang="en-US" dirty="0" err="1"/>
              <a:t>значајних</a:t>
            </a:r>
            <a:r>
              <a:rPr lang="en-US" dirty="0"/>
              <a:t> </a:t>
            </a:r>
            <a:r>
              <a:rPr lang="en-US" dirty="0" err="1"/>
              <a:t>медицинских</a:t>
            </a:r>
            <a:r>
              <a:rPr lang="en-US" dirty="0"/>
              <a:t> и </a:t>
            </a:r>
            <a:r>
              <a:rPr lang="en-US" dirty="0" err="1"/>
              <a:t>друштвених</a:t>
            </a:r>
            <a:r>
              <a:rPr lang="en-US" dirty="0"/>
              <a:t> </a:t>
            </a:r>
            <a:r>
              <a:rPr lang="en-US" dirty="0" err="1"/>
              <a:t>институција</a:t>
            </a:r>
            <a:r>
              <a:rPr lang="en-US" dirty="0"/>
              <a:t> у </a:t>
            </a:r>
            <a:r>
              <a:rPr lang="en-US" dirty="0" err="1"/>
              <a:t>Србији</a:t>
            </a:r>
            <a:r>
              <a:rPr lang="en-US" dirty="0"/>
              <a:t>: </a:t>
            </a:r>
            <a:r>
              <a:rPr lang="en-US" dirty="0" err="1"/>
              <a:t>оснивање</a:t>
            </a:r>
            <a:r>
              <a:rPr lang="en-US" dirty="0"/>
              <a:t> </a:t>
            </a:r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 </a:t>
            </a:r>
            <a:r>
              <a:rPr lang="en-US" dirty="0" err="1"/>
              <a:t>Црвеног</a:t>
            </a:r>
            <a:r>
              <a:rPr lang="en-US" dirty="0"/>
              <a:t> </a:t>
            </a:r>
            <a:r>
              <a:rPr lang="en-US" dirty="0" err="1"/>
              <a:t>Крста</a:t>
            </a:r>
            <a:r>
              <a:rPr lang="en-US" dirty="0"/>
              <a:t> (1876), </a:t>
            </a:r>
            <a:r>
              <a:rPr lang="en-US" dirty="0" err="1"/>
              <a:t>Главног</a:t>
            </a:r>
            <a:r>
              <a:rPr lang="en-US" dirty="0"/>
              <a:t> </a:t>
            </a:r>
            <a:r>
              <a:rPr lang="en-US" dirty="0" err="1"/>
              <a:t>Санитетског</a:t>
            </a:r>
            <a:r>
              <a:rPr lang="en-US" dirty="0"/>
              <a:t> </a:t>
            </a:r>
            <a:r>
              <a:rPr lang="en-US" dirty="0" err="1"/>
              <a:t>савета</a:t>
            </a:r>
            <a:r>
              <a:rPr lang="en-US" dirty="0"/>
              <a:t> (у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именовало</a:t>
            </a:r>
            <a:r>
              <a:rPr lang="en-US" dirty="0"/>
              <a:t> </a:t>
            </a:r>
            <a:r>
              <a:rPr lang="en-US" dirty="0" err="1"/>
              <a:t>шест</a:t>
            </a:r>
            <a:r>
              <a:rPr lang="en-US" dirty="0"/>
              <a:t> </a:t>
            </a:r>
            <a:r>
              <a:rPr lang="en-US" dirty="0" err="1"/>
              <a:t>чланова</a:t>
            </a:r>
            <a:r>
              <a:rPr lang="en-US" dirty="0"/>
              <a:t>), </a:t>
            </a:r>
            <a:r>
              <a:rPr lang="en-US" dirty="0" err="1"/>
              <a:t>Медицинског</a:t>
            </a:r>
            <a:r>
              <a:rPr lang="en-US" dirty="0"/>
              <a:t> </a:t>
            </a:r>
            <a:r>
              <a:rPr lang="en-US" dirty="0" err="1"/>
              <a:t>факултета</a:t>
            </a:r>
            <a:r>
              <a:rPr lang="en-US" dirty="0"/>
              <a:t> у </a:t>
            </a:r>
            <a:r>
              <a:rPr lang="en-US" dirty="0" err="1"/>
              <a:t>Београду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1914 </a:t>
            </a:r>
            <a:r>
              <a:rPr lang="en-US" dirty="0" err="1"/>
              <a:t>до</a:t>
            </a:r>
            <a:r>
              <a:rPr lang="en-US" dirty="0"/>
              <a:t> 1920 </a:t>
            </a:r>
            <a:r>
              <a:rPr lang="en-US" dirty="0" err="1"/>
              <a:t>године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856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Године</a:t>
            </a:r>
            <a:r>
              <a:rPr lang="en-US" dirty="0"/>
              <a:t> 1932.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почело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обележава</a:t>
            </a:r>
            <a:r>
              <a:rPr lang="en-US" dirty="0"/>
              <a:t> 6. </a:t>
            </a:r>
            <a:r>
              <a:rPr lang="en-US" dirty="0" err="1"/>
              <a:t>мај</a:t>
            </a:r>
            <a:r>
              <a:rPr lang="en-US" dirty="0"/>
              <a:t> – </a:t>
            </a:r>
            <a:r>
              <a:rPr lang="en-US" dirty="0" err="1"/>
              <a:t>дан</a:t>
            </a:r>
            <a:r>
              <a:rPr lang="en-US" dirty="0"/>
              <a:t> </a:t>
            </a:r>
            <a:r>
              <a:rPr lang="en-US" dirty="0" err="1"/>
              <a:t>Светог</a:t>
            </a:r>
            <a:r>
              <a:rPr lang="en-US" dirty="0"/>
              <a:t> </a:t>
            </a:r>
            <a:r>
              <a:rPr lang="en-US" dirty="0" err="1"/>
              <a:t>Ђорђа</a:t>
            </a:r>
            <a:r>
              <a:rPr lang="en-US" dirty="0"/>
              <a:t>,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славу</a:t>
            </a:r>
            <a:r>
              <a:rPr lang="en-US" dirty="0"/>
              <a:t> СЛД.</a:t>
            </a:r>
          </a:p>
          <a:p>
            <a:pPr algn="just"/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посебног</a:t>
            </a:r>
            <a:r>
              <a:rPr lang="en-US" dirty="0"/>
              <a:t> </a:t>
            </a:r>
            <a:r>
              <a:rPr lang="en-US" dirty="0" err="1"/>
              <a:t>значаја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историју</a:t>
            </a:r>
            <a:r>
              <a:rPr lang="en-US" dirty="0"/>
              <a:t> </a:t>
            </a:r>
            <a:r>
              <a:rPr lang="en-US" dirty="0" err="1"/>
              <a:t>здравства</a:t>
            </a:r>
            <a:r>
              <a:rPr lang="en-US" dirty="0"/>
              <a:t> </a:t>
            </a:r>
            <a:r>
              <a:rPr lang="en-US" dirty="0" err="1"/>
              <a:t>Србије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активно</a:t>
            </a:r>
            <a:r>
              <a:rPr lang="en-US" dirty="0"/>
              <a:t> </a:t>
            </a:r>
            <a:r>
              <a:rPr lang="en-US" dirty="0" err="1"/>
              <a:t>учествовање</a:t>
            </a:r>
            <a:r>
              <a:rPr lang="en-US" dirty="0"/>
              <a:t> </a:t>
            </a:r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 у </a:t>
            </a:r>
            <a:r>
              <a:rPr lang="en-US" dirty="0" err="1"/>
              <a:t>стварању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здравственог</a:t>
            </a:r>
            <a:r>
              <a:rPr lang="en-US" dirty="0"/>
              <a:t> </a:t>
            </a:r>
            <a:r>
              <a:rPr lang="en-US" dirty="0" err="1"/>
              <a:t>законодаваства</a:t>
            </a:r>
            <a:r>
              <a:rPr lang="en-US" dirty="0"/>
              <a:t>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1941 </a:t>
            </a:r>
            <a:r>
              <a:rPr lang="en-US" dirty="0" err="1"/>
              <a:t>године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437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Након</a:t>
            </a:r>
            <a:r>
              <a:rPr lang="en-US" dirty="0"/>
              <a:t> </a:t>
            </a:r>
            <a:r>
              <a:rPr lang="en-US" u="sng" dirty="0" err="1">
                <a:hlinkClick r:id="rId2" tooltip="Априлски рат"/>
              </a:rPr>
              <a:t>априлског</a:t>
            </a:r>
            <a:r>
              <a:rPr lang="en-US" u="sng" dirty="0">
                <a:hlinkClick r:id="rId2" tooltip="Априлски рат"/>
              </a:rPr>
              <a:t> </a:t>
            </a:r>
            <a:r>
              <a:rPr lang="en-US" u="sng" dirty="0" err="1">
                <a:hlinkClick r:id="rId2" tooltip="Априлски рат"/>
              </a:rPr>
              <a:t>рата</a:t>
            </a:r>
            <a:r>
              <a:rPr lang="en-US" dirty="0"/>
              <a:t>,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није</a:t>
            </a:r>
            <a:r>
              <a:rPr lang="en-US" dirty="0"/>
              <a:t> </a:t>
            </a:r>
            <a:r>
              <a:rPr lang="en-US" dirty="0" err="1"/>
              <a:t>радило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његови</a:t>
            </a:r>
            <a:r>
              <a:rPr lang="en-US" dirty="0"/>
              <a:t> </a:t>
            </a:r>
            <a:r>
              <a:rPr lang="en-US" dirty="0" err="1"/>
              <a:t>чланови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одазвали</a:t>
            </a:r>
            <a:r>
              <a:rPr lang="en-US" dirty="0"/>
              <a:t> </a:t>
            </a:r>
            <a:r>
              <a:rPr lang="en-US" dirty="0" err="1"/>
              <a:t>својим</a:t>
            </a:r>
            <a:r>
              <a:rPr lang="en-US" dirty="0"/>
              <a:t> </a:t>
            </a:r>
            <a:r>
              <a:rPr lang="en-US" dirty="0" err="1"/>
              <a:t>ратним</a:t>
            </a:r>
            <a:r>
              <a:rPr lang="en-US" dirty="0"/>
              <a:t> </a:t>
            </a:r>
            <a:r>
              <a:rPr lang="en-US" dirty="0" err="1"/>
              <a:t>дужностима</a:t>
            </a:r>
            <a:r>
              <a:rPr lang="en-US" dirty="0"/>
              <a:t> и </a:t>
            </a:r>
            <a:r>
              <a:rPr lang="en-US" dirty="0" err="1"/>
              <a:t>учествовали</a:t>
            </a:r>
            <a:r>
              <a:rPr lang="en-US" dirty="0"/>
              <a:t> у </a:t>
            </a:r>
            <a:r>
              <a:rPr lang="en-US" dirty="0" err="1"/>
              <a:t>збрињавајући</a:t>
            </a:r>
            <a:r>
              <a:rPr lang="en-US" dirty="0"/>
              <a:t> </a:t>
            </a:r>
            <a:r>
              <a:rPr lang="en-US" dirty="0" err="1"/>
              <a:t>повређене</a:t>
            </a:r>
            <a:r>
              <a:rPr lang="en-US" dirty="0"/>
              <a:t> у </a:t>
            </a:r>
            <a:r>
              <a:rPr lang="en-US" dirty="0" err="1"/>
              <a:t>бомбардованим</a:t>
            </a:r>
            <a:r>
              <a:rPr lang="en-US" dirty="0"/>
              <a:t> </a:t>
            </a:r>
            <a:r>
              <a:rPr lang="en-US" dirty="0" err="1"/>
              <a:t>градовима</a:t>
            </a:r>
            <a:r>
              <a:rPr lang="en-US" dirty="0"/>
              <a:t>, и </a:t>
            </a:r>
            <a:r>
              <a:rPr lang="en-US" dirty="0" err="1"/>
              <a:t>лечили</a:t>
            </a:r>
            <a:r>
              <a:rPr lang="en-US" dirty="0"/>
              <a:t> </a:t>
            </a:r>
            <a:r>
              <a:rPr lang="en-US" dirty="0" err="1"/>
              <a:t>лечећи</a:t>
            </a:r>
            <a:r>
              <a:rPr lang="en-US" dirty="0"/>
              <a:t> </a:t>
            </a:r>
            <a:r>
              <a:rPr lang="en-US" dirty="0" err="1"/>
              <a:t>становништво</a:t>
            </a:r>
            <a:r>
              <a:rPr lang="en-US" dirty="0"/>
              <a:t> у </a:t>
            </a:r>
            <a:r>
              <a:rPr lang="en-US" dirty="0" err="1"/>
              <a:t>окупираној</a:t>
            </a:r>
            <a:r>
              <a:rPr lang="en-US" dirty="0"/>
              <a:t> </a:t>
            </a:r>
            <a:r>
              <a:rPr lang="en-US" dirty="0" err="1"/>
              <a:t>земљи</a:t>
            </a:r>
            <a:r>
              <a:rPr lang="en-US" dirty="0"/>
              <a:t> и </a:t>
            </a:r>
            <a:r>
              <a:rPr lang="en-US" dirty="0" err="1"/>
              <a:t>рањенике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фронту</a:t>
            </a:r>
            <a:r>
              <a:rPr lang="en-US" dirty="0"/>
              <a:t>.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време</a:t>
            </a:r>
            <a:r>
              <a:rPr lang="en-US" dirty="0"/>
              <a:t> </a:t>
            </a:r>
            <a:r>
              <a:rPr lang="en-US" dirty="0" err="1"/>
              <a:t>Другог</a:t>
            </a:r>
            <a:r>
              <a:rPr lang="en-US" dirty="0"/>
              <a:t> </a:t>
            </a:r>
            <a:r>
              <a:rPr lang="en-US" dirty="0" err="1"/>
              <a:t>светског</a:t>
            </a:r>
            <a:r>
              <a:rPr lang="en-US" dirty="0"/>
              <a:t> </a:t>
            </a:r>
            <a:r>
              <a:rPr lang="en-US" dirty="0" err="1"/>
              <a:t>рата</a:t>
            </a:r>
            <a:r>
              <a:rPr lang="en-US" dirty="0"/>
              <a:t> </a:t>
            </a:r>
            <a:r>
              <a:rPr lang="en-US" dirty="0" err="1"/>
              <a:t>живот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изгубило</a:t>
            </a:r>
            <a:r>
              <a:rPr lang="en-US" dirty="0"/>
              <a:t> </a:t>
            </a:r>
            <a:r>
              <a:rPr lang="en-US" dirty="0" err="1"/>
              <a:t>око</a:t>
            </a:r>
            <a:r>
              <a:rPr lang="en-US" dirty="0"/>
              <a:t> </a:t>
            </a:r>
            <a:r>
              <a:rPr lang="en-US" dirty="0" err="1"/>
              <a:t>седамсто</a:t>
            </a:r>
            <a:r>
              <a:rPr lang="en-US" dirty="0"/>
              <a:t> </a:t>
            </a:r>
            <a:r>
              <a:rPr lang="en-US" dirty="0" err="1"/>
              <a:t>југословенских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723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Српско</a:t>
            </a:r>
            <a:r>
              <a:rPr lang="en-US" dirty="0"/>
              <a:t> </a:t>
            </a:r>
            <a:r>
              <a:rPr lang="en-US" dirty="0" err="1"/>
              <a:t>лекарско</a:t>
            </a:r>
            <a:r>
              <a:rPr lang="en-US" dirty="0"/>
              <a:t> </a:t>
            </a:r>
            <a:r>
              <a:rPr lang="en-US" dirty="0" err="1"/>
              <a:t>друштво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завршетку</a:t>
            </a:r>
            <a:r>
              <a:rPr lang="en-US" dirty="0"/>
              <a:t> </a:t>
            </a:r>
            <a:r>
              <a:rPr lang="en-US" dirty="0" err="1"/>
              <a:t>Другог</a:t>
            </a:r>
            <a:r>
              <a:rPr lang="en-US" dirty="0"/>
              <a:t> </a:t>
            </a:r>
            <a:r>
              <a:rPr lang="en-US" dirty="0" err="1"/>
              <a:t>светског</a:t>
            </a:r>
            <a:r>
              <a:rPr lang="en-US" dirty="0"/>
              <a:t> </a:t>
            </a:r>
            <a:r>
              <a:rPr lang="en-US" dirty="0" err="1"/>
              <a:t>рата</a:t>
            </a:r>
            <a:r>
              <a:rPr lang="en-US" dirty="0"/>
              <a:t> </a:t>
            </a:r>
            <a:r>
              <a:rPr lang="en-US" dirty="0" err="1"/>
              <a:t>обновило</a:t>
            </a:r>
            <a:r>
              <a:rPr lang="en-US" dirty="0"/>
              <a:t> </a:t>
            </a:r>
            <a:r>
              <a:rPr lang="en-US" dirty="0" err="1"/>
              <a:t>рад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пролече</a:t>
            </a:r>
            <a:r>
              <a:rPr lang="en-US" dirty="0"/>
              <a:t> 1946. </a:t>
            </a:r>
            <a:r>
              <a:rPr lang="en-US" dirty="0" err="1"/>
              <a:t>године</a:t>
            </a:r>
            <a:r>
              <a:rPr lang="en-US" dirty="0"/>
              <a:t>.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оснивачкој</a:t>
            </a:r>
            <a:r>
              <a:rPr lang="en-US" dirty="0"/>
              <a:t> </a:t>
            </a:r>
            <a:r>
              <a:rPr lang="en-US" dirty="0" err="1"/>
              <a:t>Скупштини</a:t>
            </a:r>
            <a:r>
              <a:rPr lang="en-US" dirty="0"/>
              <a:t> </a:t>
            </a:r>
            <a:r>
              <a:rPr lang="en-US" dirty="0" err="1"/>
              <a:t>одржаној</a:t>
            </a:r>
            <a:r>
              <a:rPr lang="en-US" dirty="0"/>
              <a:t> у </a:t>
            </a:r>
            <a:r>
              <a:rPr lang="en-US" dirty="0" err="1"/>
              <a:t>априлу</a:t>
            </a:r>
            <a:r>
              <a:rPr lang="en-US" dirty="0"/>
              <a:t> 1946. </a:t>
            </a:r>
            <a:r>
              <a:rPr lang="en-US" dirty="0" err="1"/>
              <a:t>године</a:t>
            </a:r>
            <a:r>
              <a:rPr lang="en-US" dirty="0"/>
              <a:t>, </a:t>
            </a:r>
            <a:r>
              <a:rPr lang="en-US" dirty="0" err="1"/>
              <a:t>донета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нова</a:t>
            </a:r>
            <a:r>
              <a:rPr lang="en-US" dirty="0"/>
              <a:t> </a:t>
            </a:r>
            <a:r>
              <a:rPr lang="en-US" dirty="0" err="1"/>
              <a:t>Правила</a:t>
            </a:r>
            <a:r>
              <a:rPr lang="en-US" dirty="0"/>
              <a:t> о </a:t>
            </a:r>
            <a:r>
              <a:rPr lang="en-US" dirty="0" err="1"/>
              <a:t>раду</a:t>
            </a:r>
            <a:r>
              <a:rPr lang="en-US" dirty="0"/>
              <a:t> СЛД и </a:t>
            </a:r>
            <a:r>
              <a:rPr lang="en-US" dirty="0" err="1"/>
              <a:t>изабрана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нова</a:t>
            </a:r>
            <a:r>
              <a:rPr lang="en-US" dirty="0"/>
              <a:t> </a:t>
            </a:r>
            <a:r>
              <a:rPr lang="en-US" dirty="0" err="1"/>
              <a:t>Управа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челу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председником</a:t>
            </a:r>
            <a:r>
              <a:rPr lang="en-US" dirty="0"/>
              <a:t> </a:t>
            </a:r>
            <a:r>
              <a:rPr lang="en-US" dirty="0" err="1"/>
              <a:t>проф</a:t>
            </a:r>
            <a:r>
              <a:rPr lang="en-US" dirty="0"/>
              <a:t>. </a:t>
            </a:r>
            <a:r>
              <a:rPr lang="en-US" dirty="0" err="1"/>
              <a:t>др</a:t>
            </a:r>
            <a:r>
              <a:rPr lang="en-US" dirty="0"/>
              <a:t> </a:t>
            </a:r>
            <a:r>
              <a:rPr lang="en-US" dirty="0" err="1"/>
              <a:t>Костом</a:t>
            </a:r>
            <a:r>
              <a:rPr lang="en-US" dirty="0"/>
              <a:t> </a:t>
            </a:r>
            <a:r>
              <a:rPr lang="en-US" dirty="0" err="1"/>
              <a:t>Тодоровићем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006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Оснивачи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лекарског</a:t>
            </a:r>
            <a:r>
              <a:rPr lang="en-US" dirty="0"/>
              <a:t> </a:t>
            </a:r>
            <a:r>
              <a:rPr lang="en-US" dirty="0" err="1"/>
              <a:t>друштва</a:t>
            </a:r>
            <a:r>
              <a:rPr lang="en-US" dirty="0"/>
              <a:t> </a:t>
            </a:r>
            <a:r>
              <a:rPr lang="en-US" dirty="0" err="1"/>
              <a:t>били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: </a:t>
            </a:r>
            <a:r>
              <a:rPr lang="en-US" u="sng" dirty="0" err="1">
                <a:hlinkClick r:id="rId2" tooltip="Аћим Медовић"/>
              </a:rPr>
              <a:t>Аћим</a:t>
            </a:r>
            <a:r>
              <a:rPr lang="en-US" u="sng" dirty="0">
                <a:hlinkClick r:id="rId2" tooltip="Аћим Медовић"/>
              </a:rPr>
              <a:t> </a:t>
            </a:r>
            <a:r>
              <a:rPr lang="en-US" u="sng" dirty="0" err="1">
                <a:hlinkClick r:id="rId2" tooltip="Аћим Медовић"/>
              </a:rPr>
              <a:t>Медовић</a:t>
            </a:r>
            <a:r>
              <a:rPr lang="en-US" dirty="0"/>
              <a:t>, </a:t>
            </a:r>
            <a:r>
              <a:rPr lang="en-US" u="sng" dirty="0" err="1">
                <a:hlinkClick r:id="rId3" tooltip="Jovan Mašin"/>
              </a:rPr>
              <a:t>Јован</a:t>
            </a:r>
            <a:r>
              <a:rPr lang="en-US" u="sng" dirty="0">
                <a:hlinkClick r:id="rId3" tooltip="Jovan Mašin"/>
              </a:rPr>
              <a:t> </a:t>
            </a:r>
            <a:r>
              <a:rPr lang="en-US" u="sng" dirty="0" err="1">
                <a:hlinkClick r:id="rId3" tooltip="Jovan Mašin"/>
              </a:rPr>
              <a:t>Машин</a:t>
            </a:r>
            <a:r>
              <a:rPr lang="en-US" dirty="0"/>
              <a:t>, </a:t>
            </a:r>
            <a:r>
              <a:rPr lang="en-US" u="sng" dirty="0" err="1">
                <a:hlinkClick r:id="rId4" tooltip="Ђорђе Клинковски (страница не постоји)"/>
              </a:rPr>
              <a:t>Ђорђе</a:t>
            </a:r>
            <a:r>
              <a:rPr lang="en-US" u="sng" dirty="0">
                <a:hlinkClick r:id="rId4" tooltip="Ђорђе Клинковски (страница не постоји)"/>
              </a:rPr>
              <a:t> </a:t>
            </a:r>
            <a:r>
              <a:rPr lang="en-US" u="sng" dirty="0" err="1">
                <a:hlinkClick r:id="rId4" tooltip="Ђорђе Клинковски (страница не постоји)"/>
              </a:rPr>
              <a:t>Клинковски</a:t>
            </a:r>
            <a:r>
              <a:rPr lang="en-US" dirty="0"/>
              <a:t>, </a:t>
            </a:r>
            <a:r>
              <a:rPr lang="en-US" u="sng" dirty="0" err="1">
                <a:hlinkClick r:id="rId5" tooltip="Јован Валента"/>
              </a:rPr>
              <a:t>Јован</a:t>
            </a:r>
            <a:r>
              <a:rPr lang="en-US" u="sng" dirty="0">
                <a:hlinkClick r:id="rId5" tooltip="Јован Валента"/>
              </a:rPr>
              <a:t> </a:t>
            </a:r>
            <a:r>
              <a:rPr lang="en-US" u="sng" dirty="0" err="1">
                <a:hlinkClick r:id="rId5" tooltip="Јован Валента"/>
              </a:rPr>
              <a:t>Валента</a:t>
            </a:r>
            <a:r>
              <a:rPr lang="en-US" dirty="0"/>
              <a:t>, </a:t>
            </a:r>
            <a:r>
              <a:rPr lang="en-US" u="sng" dirty="0" err="1">
                <a:hlinkClick r:id="rId6" tooltip="Панајот Папакостопулос"/>
              </a:rPr>
              <a:t>Панајот</a:t>
            </a:r>
            <a:r>
              <a:rPr lang="en-US" u="sng" dirty="0">
                <a:hlinkClick r:id="rId6" tooltip="Панајот Папакостопулос"/>
              </a:rPr>
              <a:t> </a:t>
            </a:r>
            <a:r>
              <a:rPr lang="en-US" u="sng" dirty="0" err="1">
                <a:hlinkClick r:id="rId6" tooltip="Панајот Папакостопулос"/>
              </a:rPr>
              <a:t>Папакостопулос</a:t>
            </a:r>
            <a:r>
              <a:rPr lang="en-US" dirty="0"/>
              <a:t>, </a:t>
            </a:r>
            <a:r>
              <a:rPr lang="en-US" u="sng" dirty="0" err="1">
                <a:hlinkClick r:id="rId7" tooltip="Јосиф Холец"/>
              </a:rPr>
              <a:t>Јосиф</a:t>
            </a:r>
            <a:r>
              <a:rPr lang="en-US" u="sng" dirty="0">
                <a:hlinkClick r:id="rId7" tooltip="Јосиф Холец"/>
              </a:rPr>
              <a:t> </a:t>
            </a:r>
            <a:r>
              <a:rPr lang="en-US" u="sng" dirty="0" err="1">
                <a:hlinkClick r:id="rId7" tooltip="Јосиф Холец"/>
              </a:rPr>
              <a:t>Холец</a:t>
            </a:r>
            <a:r>
              <a:rPr lang="en-US" dirty="0"/>
              <a:t>, </a:t>
            </a:r>
            <a:r>
              <a:rPr lang="en-US" u="sng" dirty="0" err="1">
                <a:hlinkClick r:id="rId8" tooltip="Бернхард Брил (страница не постоји)"/>
              </a:rPr>
              <a:t>Бернхард</a:t>
            </a:r>
            <a:r>
              <a:rPr lang="en-US" u="sng" dirty="0">
                <a:hlinkClick r:id="rId8" tooltip="Бернхард Брил (страница не постоји)"/>
              </a:rPr>
              <a:t> </a:t>
            </a:r>
            <a:r>
              <a:rPr lang="en-US" u="sng" dirty="0" err="1">
                <a:hlinkClick r:id="rId8" tooltip="Бернхард Брил (страница не постоји)"/>
              </a:rPr>
              <a:t>Брил</a:t>
            </a:r>
            <a:r>
              <a:rPr lang="en-US" dirty="0"/>
              <a:t>, </a:t>
            </a:r>
            <a:r>
              <a:rPr lang="en-US" u="sng" dirty="0" err="1">
                <a:hlinkClick r:id="rId9" tooltip="Сава Петровић"/>
              </a:rPr>
              <a:t>Сава</a:t>
            </a:r>
            <a:r>
              <a:rPr lang="en-US" u="sng" dirty="0">
                <a:hlinkClick r:id="rId9" tooltip="Сава Петровић"/>
              </a:rPr>
              <a:t> </a:t>
            </a:r>
            <a:r>
              <a:rPr lang="en-US" u="sng" dirty="0" err="1">
                <a:hlinkClick r:id="rId9" tooltip="Сава Петровић"/>
              </a:rPr>
              <a:t>Петровић</a:t>
            </a:r>
            <a:r>
              <a:rPr lang="en-US" dirty="0"/>
              <a:t>, </a:t>
            </a:r>
            <a:r>
              <a:rPr lang="en-US" u="sng" dirty="0" err="1">
                <a:hlinkClick r:id="rId10" tooltip="Јулијус Ленк"/>
              </a:rPr>
              <a:t>Јулијус</a:t>
            </a:r>
            <a:r>
              <a:rPr lang="en-US" u="sng" dirty="0">
                <a:hlinkClick r:id="rId10" tooltip="Јулијус Ленк"/>
              </a:rPr>
              <a:t> </a:t>
            </a:r>
            <a:r>
              <a:rPr lang="en-US" u="sng" dirty="0" err="1">
                <a:hlinkClick r:id="rId10" tooltip="Јулијус Ленк"/>
              </a:rPr>
              <a:t>Ленк</a:t>
            </a:r>
            <a:r>
              <a:rPr lang="en-US" dirty="0"/>
              <a:t>, </a:t>
            </a:r>
            <a:r>
              <a:rPr lang="en-US" u="sng" dirty="0" err="1">
                <a:hlinkClick r:id="rId11" tooltip="Марко Полак (страница не постоји)"/>
              </a:rPr>
              <a:t>Марко</a:t>
            </a:r>
            <a:r>
              <a:rPr lang="en-US" u="sng" dirty="0">
                <a:hlinkClick r:id="rId11" tooltip="Марко Полак (страница не постоји)"/>
              </a:rPr>
              <a:t> </a:t>
            </a:r>
            <a:r>
              <a:rPr lang="en-US" u="sng" dirty="0" err="1">
                <a:hlinkClick r:id="rId11" tooltip="Марко Полак (страница не постоји)"/>
              </a:rPr>
              <a:t>Полак</a:t>
            </a:r>
            <a:r>
              <a:rPr lang="en-US" dirty="0"/>
              <a:t>, </a:t>
            </a:r>
            <a:r>
              <a:rPr lang="en-US" u="sng" dirty="0" err="1">
                <a:hlinkClick r:id="rId12" tooltip="Владан Ђорђевић"/>
              </a:rPr>
              <a:t>Владан</a:t>
            </a:r>
            <a:r>
              <a:rPr lang="en-US" u="sng" dirty="0">
                <a:hlinkClick r:id="rId12" tooltip="Владан Ђорђевић"/>
              </a:rPr>
              <a:t> </a:t>
            </a:r>
            <a:r>
              <a:rPr lang="en-US" u="sng" dirty="0" err="1">
                <a:hlinkClick r:id="rId12" tooltip="Владан Ђорђевић"/>
              </a:rPr>
              <a:t>Ђорђевић</a:t>
            </a:r>
            <a:r>
              <a:rPr lang="en-US" dirty="0"/>
              <a:t>, </a:t>
            </a:r>
            <a:r>
              <a:rPr lang="en-US" u="sng" dirty="0" err="1">
                <a:hlinkClick r:id="rId13" tooltip="Петар Остојић (страница не постоји)"/>
              </a:rPr>
              <a:t>Петар</a:t>
            </a:r>
            <a:r>
              <a:rPr lang="en-US" u="sng" dirty="0">
                <a:hlinkClick r:id="rId13" tooltip="Петар Остојић (страница не постоји)"/>
              </a:rPr>
              <a:t> </a:t>
            </a:r>
            <a:r>
              <a:rPr lang="en-US" u="sng" dirty="0" err="1">
                <a:hlinkClick r:id="rId13" tooltip="Петар Остојић (страница не постоји)"/>
              </a:rPr>
              <a:t>Остојић</a:t>
            </a:r>
            <a:r>
              <a:rPr lang="en-US" dirty="0"/>
              <a:t> и </a:t>
            </a:r>
            <a:r>
              <a:rPr lang="en-US" dirty="0" err="1"/>
              <a:t>зубни</a:t>
            </a:r>
            <a:r>
              <a:rPr lang="en-US" dirty="0"/>
              <a:t> </a:t>
            </a:r>
            <a:r>
              <a:rPr lang="en-US" dirty="0" err="1"/>
              <a:t>лекар</a:t>
            </a:r>
            <a:r>
              <a:rPr lang="en-US" dirty="0"/>
              <a:t> </a:t>
            </a:r>
            <a:r>
              <a:rPr lang="en-US" u="sng" dirty="0" err="1">
                <a:hlinkClick r:id="rId14" tooltip="Илија Ранимир"/>
              </a:rPr>
              <a:t>Илија</a:t>
            </a:r>
            <a:r>
              <a:rPr lang="en-US" u="sng" dirty="0">
                <a:hlinkClick r:id="rId14" tooltip="Илија Ранимир"/>
              </a:rPr>
              <a:t> </a:t>
            </a:r>
            <a:r>
              <a:rPr lang="en-US" u="sng" dirty="0" err="1">
                <a:hlinkClick r:id="rId14" tooltip="Илија Ранимир"/>
              </a:rPr>
              <a:t>Ранимир</a:t>
            </a:r>
            <a:r>
              <a:rPr lang="en-US" dirty="0"/>
              <a:t> (1821-1901). </a:t>
            </a:r>
            <a:r>
              <a:rPr lang="en-US" dirty="0" err="1"/>
              <a:t>Оснивачима</a:t>
            </a:r>
            <a:r>
              <a:rPr lang="en-US" dirty="0"/>
              <a:t> </a:t>
            </a:r>
            <a:r>
              <a:rPr lang="en-US" dirty="0" err="1"/>
              <a:t>ће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убрзо</a:t>
            </a:r>
            <a:r>
              <a:rPr lang="en-US" dirty="0"/>
              <a:t> </a:t>
            </a:r>
            <a:r>
              <a:rPr lang="en-US" dirty="0" err="1"/>
              <a:t>придружити</a:t>
            </a:r>
            <a:r>
              <a:rPr lang="en-US" dirty="0"/>
              <a:t> </a:t>
            </a:r>
            <a:r>
              <a:rPr lang="en-US" dirty="0" err="1"/>
              <a:t>још</a:t>
            </a:r>
            <a:r>
              <a:rPr lang="en-US" dirty="0"/>
              <a:t> </a:t>
            </a:r>
            <a:r>
              <a:rPr lang="en-US" u="sng" dirty="0" err="1">
                <a:hlinkClick r:id="rId15" tooltip="Јосиф Панчић"/>
              </a:rPr>
              <a:t>Јосиф</a:t>
            </a:r>
            <a:r>
              <a:rPr lang="en-US" u="sng" dirty="0">
                <a:hlinkClick r:id="rId15" tooltip="Јосиф Панчић"/>
              </a:rPr>
              <a:t> </a:t>
            </a:r>
            <a:r>
              <a:rPr lang="en-US" u="sng" dirty="0" err="1">
                <a:hlinkClick r:id="rId15" tooltip="Јосиф Панчић"/>
              </a:rPr>
              <a:t>Панчић</a:t>
            </a:r>
            <a:r>
              <a:rPr lang="en-US" dirty="0"/>
              <a:t> и </a:t>
            </a:r>
            <a:r>
              <a:rPr lang="en-US" u="sng" dirty="0" err="1">
                <a:hlinkClick r:id="rId16" tooltip="Младен Јанковић"/>
              </a:rPr>
              <a:t>Младен</a:t>
            </a:r>
            <a:r>
              <a:rPr lang="en-US" u="sng" dirty="0">
                <a:hlinkClick r:id="rId16" tooltip="Младен Јанковић"/>
              </a:rPr>
              <a:t> </a:t>
            </a:r>
            <a:r>
              <a:rPr lang="en-US" u="sng" dirty="0" err="1">
                <a:hlinkClick r:id="rId16" tooltip="Младен Јанковић"/>
              </a:rPr>
              <a:t>Јанковић</a:t>
            </a:r>
            <a:r>
              <a:rPr lang="en-US" dirty="0"/>
              <a:t>,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приликом</a:t>
            </a:r>
            <a:r>
              <a:rPr lang="en-US" dirty="0"/>
              <a:t> </a:t>
            </a:r>
            <a:r>
              <a:rPr lang="en-US" dirty="0" err="1"/>
              <a:t>првог</a:t>
            </a:r>
            <a:r>
              <a:rPr lang="en-US" dirty="0"/>
              <a:t> </a:t>
            </a:r>
            <a:r>
              <a:rPr lang="en-US" dirty="0" err="1"/>
              <a:t>састанка</a:t>
            </a:r>
            <a:r>
              <a:rPr lang="en-US" dirty="0"/>
              <a:t> </a:t>
            </a:r>
            <a:r>
              <a:rPr lang="en-US" dirty="0" err="1"/>
              <a:t>били</a:t>
            </a:r>
            <a:r>
              <a:rPr lang="en-US" dirty="0"/>
              <a:t> </a:t>
            </a:r>
            <a:r>
              <a:rPr lang="en-US" dirty="0" err="1"/>
              <a:t>одсутни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754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227</TotalTime>
  <Words>2764</Words>
  <Application>Microsoft Office PowerPoint</Application>
  <PresentationFormat>Widescreen</PresentationFormat>
  <Paragraphs>84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Garamond</vt:lpstr>
      <vt:lpstr>Times New Roman</vt:lpstr>
      <vt:lpstr>Wingdings 3</vt:lpstr>
      <vt:lpstr>Organic</vt:lpstr>
      <vt:lpstr>OСНИВАЊЕ СРПСКОГ ЛеКарског друштва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Оснивачи Српског лекарског друштва на првом састанку друштва 22. јуна 1872. године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Српски архив за целокупно лекарство</vt:lpstr>
      <vt:lpstr>Друштво лекара Војводине</vt:lpstr>
      <vt:lpstr>Друштво лекара Косова и Метохије</vt:lpstr>
      <vt:lpstr>Музеј Друштва</vt:lpstr>
      <vt:lpstr>Музеј СЛД </vt:lpstr>
      <vt:lpstr>  Чланови Српског лекарског друштва на прослави 25. годишњице од оснивања   </vt:lpstr>
      <vt:lpstr> Чланови Српског лекарског друштва – учесници првог састанка по завршетку Првог светског рата </vt:lpstr>
      <vt:lpstr>Прослава 50. годишњице Српског лекарског друштва</vt:lpstr>
      <vt:lpstr>Дом Српског лекарског друштва </vt:lpstr>
      <vt:lpstr>Познати лекари као председници СЛД</vt:lpstr>
      <vt:lpstr>Познати лекари као председници СЛД</vt:lpstr>
      <vt:lpstr>Познати лекари као  председници СЛД</vt:lpstr>
      <vt:lpstr>Познати лекари као  председници СЛД</vt:lpstr>
      <vt:lpstr>Познати лекари као  председници СЛД</vt:lpstr>
      <vt:lpstr>Познати лекари као  председници СЛД</vt:lpstr>
      <vt:lpstr>Познати лекари као чланови СЛД</vt:lpstr>
      <vt:lpstr>Познати лекари као чланови СЛД</vt:lpstr>
      <vt:lpstr>Познати лекари као чланови СЛД</vt:lpstr>
      <vt:lpstr>Познати лекари као чланови СЛД</vt:lpstr>
      <vt:lpstr>Познати лекари као  чланови СЛД</vt:lpstr>
      <vt:lpstr>Познати лекари као  чланови СЛД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soclek</dc:creator>
  <cp:lastModifiedBy>soclek</cp:lastModifiedBy>
  <cp:revision>30</cp:revision>
  <dcterms:created xsi:type="dcterms:W3CDTF">2023-09-13T10:25:46Z</dcterms:created>
  <dcterms:modified xsi:type="dcterms:W3CDTF">2023-12-19T11:04:17Z</dcterms:modified>
</cp:coreProperties>
</file>